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43" r:id="rId3"/>
    <p:sldId id="345" r:id="rId4"/>
    <p:sldId id="320" r:id="rId5"/>
    <p:sldId id="321" r:id="rId6"/>
    <p:sldId id="322" r:id="rId7"/>
    <p:sldId id="323" r:id="rId8"/>
    <p:sldId id="324" r:id="rId9"/>
    <p:sldId id="325" r:id="rId10"/>
    <p:sldId id="369" r:id="rId11"/>
    <p:sldId id="326" r:id="rId12"/>
    <p:sldId id="341" r:id="rId13"/>
    <p:sldId id="342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6" r:id="rId27"/>
    <p:sldId id="376" r:id="rId28"/>
    <p:sldId id="352" r:id="rId29"/>
    <p:sldId id="355" r:id="rId30"/>
    <p:sldId id="344" r:id="rId31"/>
    <p:sldId id="350" r:id="rId32"/>
    <p:sldId id="353" r:id="rId33"/>
    <p:sldId id="354" r:id="rId34"/>
    <p:sldId id="356" r:id="rId35"/>
    <p:sldId id="357" r:id="rId36"/>
    <p:sldId id="397" r:id="rId37"/>
    <p:sldId id="358" r:id="rId38"/>
    <p:sldId id="359" r:id="rId39"/>
    <p:sldId id="360" r:id="rId40"/>
    <p:sldId id="362" r:id="rId41"/>
    <p:sldId id="365" r:id="rId42"/>
    <p:sldId id="366" r:id="rId43"/>
    <p:sldId id="373" r:id="rId44"/>
    <p:sldId id="374" r:id="rId45"/>
    <p:sldId id="367" r:id="rId46"/>
    <p:sldId id="368" r:id="rId47"/>
    <p:sldId id="377" r:id="rId48"/>
    <p:sldId id="378" r:id="rId49"/>
    <p:sldId id="379" r:id="rId50"/>
    <p:sldId id="380" r:id="rId51"/>
    <p:sldId id="381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82" r:id="rId67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60"/>
  </p:normalViewPr>
  <p:slideViewPr>
    <p:cSldViewPr>
      <p:cViewPr>
        <p:scale>
          <a:sx n="69" d="100"/>
          <a:sy n="69" d="100"/>
        </p:scale>
        <p:origin x="-1122" y="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on\Desktop\Kaggle\Otto2\feature%20te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Sheet2!$A$15</c:f>
              <c:strCache>
                <c:ptCount val="1"/>
                <c:pt idx="0">
                  <c:v>Class_1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Sheet2!$B$15:$CP$15</c:f>
              <c:numCache>
                <c:formatCode>General</c:formatCode>
                <c:ptCount val="93"/>
                <c:pt idx="0">
                  <c:v>0.44167962674961131</c:v>
                </c:pt>
                <c:pt idx="1">
                  <c:v>0.12908242612752721</c:v>
                </c:pt>
                <c:pt idx="2">
                  <c:v>0.1653706583722136</c:v>
                </c:pt>
                <c:pt idx="3">
                  <c:v>0.15966822187662005</c:v>
                </c:pt>
                <c:pt idx="4">
                  <c:v>0.32711249351995864</c:v>
                </c:pt>
                <c:pt idx="5">
                  <c:v>8.5018144116122352E-2</c:v>
                </c:pt>
                <c:pt idx="6">
                  <c:v>0.51321928460342159</c:v>
                </c:pt>
                <c:pt idx="7">
                  <c:v>1.7760497667185073</c:v>
                </c:pt>
                <c:pt idx="8">
                  <c:v>0.17729393468118199</c:v>
                </c:pt>
                <c:pt idx="9">
                  <c:v>0.40383618455158116</c:v>
                </c:pt>
                <c:pt idx="10">
                  <c:v>0.26645930533955431</c:v>
                </c:pt>
                <c:pt idx="11">
                  <c:v>0.11249351995852774</c:v>
                </c:pt>
                <c:pt idx="12">
                  <c:v>0.57076205287713844</c:v>
                </c:pt>
                <c:pt idx="13">
                  <c:v>0.35303265940902029</c:v>
                </c:pt>
                <c:pt idx="14">
                  <c:v>0.16277864178330745</c:v>
                </c:pt>
                <c:pt idx="15">
                  <c:v>0.76723691031622598</c:v>
                </c:pt>
                <c:pt idx="16">
                  <c:v>1.7822706065318823</c:v>
                </c:pt>
                <c:pt idx="17">
                  <c:v>0.63452566096423013</c:v>
                </c:pt>
                <c:pt idx="18">
                  <c:v>0.10057024364955938</c:v>
                </c:pt>
                <c:pt idx="19">
                  <c:v>0.71384136858475911</c:v>
                </c:pt>
                <c:pt idx="20">
                  <c:v>5.2358735095904621E-2</c:v>
                </c:pt>
                <c:pt idx="21">
                  <c:v>0.64178330741316769</c:v>
                </c:pt>
                <c:pt idx="22">
                  <c:v>0.22498703991705549</c:v>
                </c:pt>
                <c:pt idx="23">
                  <c:v>5.1503369621565565</c:v>
                </c:pt>
                <c:pt idx="24">
                  <c:v>0.58942457231726286</c:v>
                </c:pt>
                <c:pt idx="25">
                  <c:v>0.26075686884396065</c:v>
                </c:pt>
                <c:pt idx="26">
                  <c:v>8.0352514256091231E-2</c:v>
                </c:pt>
                <c:pt idx="27">
                  <c:v>0.10108864696734059</c:v>
                </c:pt>
                <c:pt idx="28">
                  <c:v>0.38413685847589429</c:v>
                </c:pt>
                <c:pt idx="29">
                  <c:v>1.4287195438050804</c:v>
                </c:pt>
                <c:pt idx="30">
                  <c:v>2.3846552617936757E-2</c:v>
                </c:pt>
                <c:pt idx="31">
                  <c:v>1.9709694142042506</c:v>
                </c:pt>
                <c:pt idx="32">
                  <c:v>0.30533955417314679</c:v>
                </c:pt>
                <c:pt idx="33">
                  <c:v>0.378952825298082</c:v>
                </c:pt>
                <c:pt idx="34">
                  <c:v>0.14774494556765169</c:v>
                </c:pt>
                <c:pt idx="35">
                  <c:v>1.8890616899948158</c:v>
                </c:pt>
                <c:pt idx="36">
                  <c:v>0.38413685847589429</c:v>
                </c:pt>
                <c:pt idx="37">
                  <c:v>0.44893727319854854</c:v>
                </c:pt>
                <c:pt idx="38">
                  <c:v>0.44479004665629857</c:v>
                </c:pt>
                <c:pt idx="39">
                  <c:v>0.31726283048211507</c:v>
                </c:pt>
                <c:pt idx="40">
                  <c:v>0.25246241575946093</c:v>
                </c:pt>
                <c:pt idx="41">
                  <c:v>0.35925349922239502</c:v>
                </c:pt>
                <c:pt idx="42">
                  <c:v>4.5101088646967338E-2</c:v>
                </c:pt>
                <c:pt idx="43">
                  <c:v>0.63193364437532407</c:v>
                </c:pt>
                <c:pt idx="44">
                  <c:v>0.10368066355624676</c:v>
                </c:pt>
                <c:pt idx="45">
                  <c:v>8.6573354069466077E-2</c:v>
                </c:pt>
                <c:pt idx="46">
                  <c:v>0.41524105754276824</c:v>
                </c:pt>
                <c:pt idx="47">
                  <c:v>2.0031104199066876</c:v>
                </c:pt>
                <c:pt idx="48">
                  <c:v>0.24261275272161742</c:v>
                </c:pt>
                <c:pt idx="49">
                  <c:v>0.18558838776568173</c:v>
                </c:pt>
                <c:pt idx="50">
                  <c:v>0.12286158631415242</c:v>
                </c:pt>
                <c:pt idx="51">
                  <c:v>6.9984447900466595E-2</c:v>
                </c:pt>
                <c:pt idx="52">
                  <c:v>1.0590979782270606</c:v>
                </c:pt>
                <c:pt idx="53">
                  <c:v>1.0368066355624674</c:v>
                </c:pt>
                <c:pt idx="54">
                  <c:v>0.74805598755832059</c:v>
                </c:pt>
                <c:pt idx="55">
                  <c:v>8.7610160705028528E-2</c:v>
                </c:pt>
                <c:pt idx="56">
                  <c:v>0.29497148781752214</c:v>
                </c:pt>
                <c:pt idx="57">
                  <c:v>0.10264385692068433</c:v>
                </c:pt>
                <c:pt idx="58">
                  <c:v>0.42198030067392439</c:v>
                </c:pt>
                <c:pt idx="59">
                  <c:v>0.59720062208398161</c:v>
                </c:pt>
                <c:pt idx="60">
                  <c:v>4.0435458786936246E-2</c:v>
                </c:pt>
                <c:pt idx="61">
                  <c:v>1.4292379471228616</c:v>
                </c:pt>
                <c:pt idx="62">
                  <c:v>0.13634007257646452</c:v>
                </c:pt>
                <c:pt idx="63">
                  <c:v>0.65007776049766719</c:v>
                </c:pt>
                <c:pt idx="64">
                  <c:v>0.36702954898911361</c:v>
                </c:pt>
                <c:pt idx="65">
                  <c:v>0.87765681700362896</c:v>
                </c:pt>
                <c:pt idx="66">
                  <c:v>6.6811819595645403</c:v>
                </c:pt>
                <c:pt idx="67">
                  <c:v>0.47744945567651625</c:v>
                </c:pt>
                <c:pt idx="68">
                  <c:v>0.35355106272680142</c:v>
                </c:pt>
                <c:pt idx="69">
                  <c:v>0.90824261275272167</c:v>
                </c:pt>
                <c:pt idx="70">
                  <c:v>0.80404354587869353</c:v>
                </c:pt>
                <c:pt idx="71">
                  <c:v>0.26283048211508558</c:v>
                </c:pt>
                <c:pt idx="72">
                  <c:v>0.5546915500259203</c:v>
                </c:pt>
                <c:pt idx="73">
                  <c:v>0.30793157076205291</c:v>
                </c:pt>
                <c:pt idx="74">
                  <c:v>0.80404354587869353</c:v>
                </c:pt>
                <c:pt idx="75">
                  <c:v>1.8786936236391911</c:v>
                </c:pt>
                <c:pt idx="76">
                  <c:v>0.25401762571280462</c:v>
                </c:pt>
                <c:pt idx="77">
                  <c:v>1.1907724209434942</c:v>
                </c:pt>
                <c:pt idx="78">
                  <c:v>0.60756868843960599</c:v>
                </c:pt>
                <c:pt idx="79">
                  <c:v>0.20373250388802491</c:v>
                </c:pt>
                <c:pt idx="80">
                  <c:v>0.27319854847071023</c:v>
                </c:pt>
                <c:pt idx="81">
                  <c:v>5.1840331778123389E-2</c:v>
                </c:pt>
                <c:pt idx="82">
                  <c:v>0.65007776049766719</c:v>
                </c:pt>
                <c:pt idx="83">
                  <c:v>0.8963193364437535</c:v>
                </c:pt>
                <c:pt idx="84">
                  <c:v>0.29186106791083472</c:v>
                </c:pt>
                <c:pt idx="85">
                  <c:v>0.64074650077760498</c:v>
                </c:pt>
                <c:pt idx="86">
                  <c:v>0.58009331259720065</c:v>
                </c:pt>
                <c:pt idx="87">
                  <c:v>0.25764644893727318</c:v>
                </c:pt>
                <c:pt idx="88">
                  <c:v>0.29134266459305347</c:v>
                </c:pt>
                <c:pt idx="89">
                  <c:v>0.18144116122343187</c:v>
                </c:pt>
                <c:pt idx="90">
                  <c:v>0.489891135303266</c:v>
                </c:pt>
                <c:pt idx="91">
                  <c:v>0.37584240539139457</c:v>
                </c:pt>
                <c:pt idx="92">
                  <c:v>0.104199066874028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276928"/>
        <c:axId val="145278464"/>
      </c:lineChart>
      <c:catAx>
        <c:axId val="14527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78464"/>
        <c:crosses val="autoZero"/>
        <c:auto val="1"/>
        <c:lblAlgn val="ctr"/>
        <c:lblOffset val="100"/>
        <c:noMultiLvlLbl val="0"/>
      </c:catAx>
      <c:valAx>
        <c:axId val="14527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7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Class 1 to 9</a:t>
            </a:r>
            <a:endParaRPr lang="ko-KR" altLang="en-US" dirty="0"/>
          </a:p>
        </c:rich>
      </c:tx>
      <c:layout>
        <c:manualLayout>
          <c:xMode val="edge"/>
          <c:yMode val="edge"/>
          <c:x val="0.44693493828493291"/>
          <c:y val="1.824509920353677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Sheet2!$A$15</c:f>
              <c:strCache>
                <c:ptCount val="1"/>
                <c:pt idx="0">
                  <c:v>Class_1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Sheet2!$B$15:$CP$15</c:f>
              <c:numCache>
                <c:formatCode>General</c:formatCode>
                <c:ptCount val="93"/>
                <c:pt idx="0">
                  <c:v>0.44167962674961125</c:v>
                </c:pt>
                <c:pt idx="1">
                  <c:v>0.12908242612752721</c:v>
                </c:pt>
                <c:pt idx="2">
                  <c:v>0.16537065837221357</c:v>
                </c:pt>
                <c:pt idx="3">
                  <c:v>0.15966822187662005</c:v>
                </c:pt>
                <c:pt idx="4">
                  <c:v>0.32711249351995864</c:v>
                </c:pt>
                <c:pt idx="5">
                  <c:v>8.5018144116122352E-2</c:v>
                </c:pt>
                <c:pt idx="6">
                  <c:v>0.51321928460342159</c:v>
                </c:pt>
                <c:pt idx="7">
                  <c:v>1.7760497667185071</c:v>
                </c:pt>
                <c:pt idx="8">
                  <c:v>0.17729393468118199</c:v>
                </c:pt>
                <c:pt idx="9">
                  <c:v>0.40383618455158116</c:v>
                </c:pt>
                <c:pt idx="10">
                  <c:v>0.26645930533955431</c:v>
                </c:pt>
                <c:pt idx="11">
                  <c:v>0.11249351995852773</c:v>
                </c:pt>
                <c:pt idx="12">
                  <c:v>0.57076205287713844</c:v>
                </c:pt>
                <c:pt idx="13">
                  <c:v>0.35303265940902029</c:v>
                </c:pt>
                <c:pt idx="14">
                  <c:v>0.16277864178330742</c:v>
                </c:pt>
                <c:pt idx="15">
                  <c:v>0.76723691031622598</c:v>
                </c:pt>
                <c:pt idx="16">
                  <c:v>1.7822706065318821</c:v>
                </c:pt>
                <c:pt idx="17">
                  <c:v>0.63452566096423013</c:v>
                </c:pt>
                <c:pt idx="18">
                  <c:v>0.10057024364955938</c:v>
                </c:pt>
                <c:pt idx="19">
                  <c:v>0.71384136858475911</c:v>
                </c:pt>
                <c:pt idx="20">
                  <c:v>5.2358735095904614E-2</c:v>
                </c:pt>
                <c:pt idx="21">
                  <c:v>0.64178330741316769</c:v>
                </c:pt>
                <c:pt idx="22">
                  <c:v>0.22498703991705546</c:v>
                </c:pt>
                <c:pt idx="23">
                  <c:v>5.1503369621565565</c:v>
                </c:pt>
                <c:pt idx="24">
                  <c:v>0.58942457231726275</c:v>
                </c:pt>
                <c:pt idx="25">
                  <c:v>0.26075686884396065</c:v>
                </c:pt>
                <c:pt idx="26">
                  <c:v>8.0352514256091231E-2</c:v>
                </c:pt>
                <c:pt idx="27">
                  <c:v>0.10108864696734059</c:v>
                </c:pt>
                <c:pt idx="28">
                  <c:v>0.38413685847589429</c:v>
                </c:pt>
                <c:pt idx="29">
                  <c:v>1.4287195438050804</c:v>
                </c:pt>
                <c:pt idx="30">
                  <c:v>2.3846552617936754E-2</c:v>
                </c:pt>
                <c:pt idx="31">
                  <c:v>1.9709694142042509</c:v>
                </c:pt>
                <c:pt idx="32">
                  <c:v>0.30533955417314679</c:v>
                </c:pt>
                <c:pt idx="33">
                  <c:v>0.378952825298082</c:v>
                </c:pt>
                <c:pt idx="34">
                  <c:v>0.14774494556765169</c:v>
                </c:pt>
                <c:pt idx="35">
                  <c:v>1.8890616899948158</c:v>
                </c:pt>
                <c:pt idx="36">
                  <c:v>0.38413685847589429</c:v>
                </c:pt>
                <c:pt idx="37">
                  <c:v>0.44893727319854848</c:v>
                </c:pt>
                <c:pt idx="38">
                  <c:v>0.44479004665629851</c:v>
                </c:pt>
                <c:pt idx="39">
                  <c:v>0.31726283048211507</c:v>
                </c:pt>
                <c:pt idx="40">
                  <c:v>0.25246241575946093</c:v>
                </c:pt>
                <c:pt idx="41">
                  <c:v>0.35925349922239502</c:v>
                </c:pt>
                <c:pt idx="42">
                  <c:v>4.5101088646967331E-2</c:v>
                </c:pt>
                <c:pt idx="43">
                  <c:v>0.63193364437532407</c:v>
                </c:pt>
                <c:pt idx="44">
                  <c:v>0.10368066355624676</c:v>
                </c:pt>
                <c:pt idx="45">
                  <c:v>8.6573354069466063E-2</c:v>
                </c:pt>
                <c:pt idx="46">
                  <c:v>0.41524105754276824</c:v>
                </c:pt>
                <c:pt idx="47">
                  <c:v>2.0031104199066876</c:v>
                </c:pt>
                <c:pt idx="48">
                  <c:v>0.24261275272161742</c:v>
                </c:pt>
                <c:pt idx="49">
                  <c:v>0.18558838776568173</c:v>
                </c:pt>
                <c:pt idx="50">
                  <c:v>0.12286158631415242</c:v>
                </c:pt>
                <c:pt idx="51">
                  <c:v>6.9984447900466581E-2</c:v>
                </c:pt>
                <c:pt idx="52">
                  <c:v>1.0590979782270606</c:v>
                </c:pt>
                <c:pt idx="53">
                  <c:v>1.0368066355624674</c:v>
                </c:pt>
                <c:pt idx="54">
                  <c:v>0.74805598755832059</c:v>
                </c:pt>
                <c:pt idx="55">
                  <c:v>8.7610160705028528E-2</c:v>
                </c:pt>
                <c:pt idx="56">
                  <c:v>0.29497148781752214</c:v>
                </c:pt>
                <c:pt idx="57">
                  <c:v>0.10264385692068433</c:v>
                </c:pt>
                <c:pt idx="58">
                  <c:v>0.42198030067392439</c:v>
                </c:pt>
                <c:pt idx="59">
                  <c:v>0.5972006220839815</c:v>
                </c:pt>
                <c:pt idx="60">
                  <c:v>4.0435458786936239E-2</c:v>
                </c:pt>
                <c:pt idx="61">
                  <c:v>1.4292379471228616</c:v>
                </c:pt>
                <c:pt idx="62">
                  <c:v>0.13634007257646452</c:v>
                </c:pt>
                <c:pt idx="63">
                  <c:v>0.65007776049766719</c:v>
                </c:pt>
                <c:pt idx="64">
                  <c:v>0.36702954898911361</c:v>
                </c:pt>
                <c:pt idx="65">
                  <c:v>0.87765681700362896</c:v>
                </c:pt>
                <c:pt idx="66">
                  <c:v>6.6811819595645403</c:v>
                </c:pt>
                <c:pt idx="67">
                  <c:v>0.47744945567651625</c:v>
                </c:pt>
                <c:pt idx="68">
                  <c:v>0.35355106272680142</c:v>
                </c:pt>
                <c:pt idx="69">
                  <c:v>0.90824261275272167</c:v>
                </c:pt>
                <c:pt idx="70">
                  <c:v>0.80404354587869353</c:v>
                </c:pt>
                <c:pt idx="71">
                  <c:v>0.26283048211508558</c:v>
                </c:pt>
                <c:pt idx="72">
                  <c:v>0.5546915500259203</c:v>
                </c:pt>
                <c:pt idx="73">
                  <c:v>0.30793157076205291</c:v>
                </c:pt>
                <c:pt idx="74">
                  <c:v>0.80404354587869353</c:v>
                </c:pt>
                <c:pt idx="75">
                  <c:v>1.8786936236391911</c:v>
                </c:pt>
                <c:pt idx="76">
                  <c:v>0.25401762571280462</c:v>
                </c:pt>
                <c:pt idx="77">
                  <c:v>1.1907724209434942</c:v>
                </c:pt>
                <c:pt idx="78">
                  <c:v>0.60756868843960599</c:v>
                </c:pt>
                <c:pt idx="79">
                  <c:v>0.20373250388802491</c:v>
                </c:pt>
                <c:pt idx="80">
                  <c:v>0.27319854847071023</c:v>
                </c:pt>
                <c:pt idx="81">
                  <c:v>5.1840331778123382E-2</c:v>
                </c:pt>
                <c:pt idx="82">
                  <c:v>0.65007776049766719</c:v>
                </c:pt>
                <c:pt idx="83">
                  <c:v>0.89631933644375339</c:v>
                </c:pt>
                <c:pt idx="84">
                  <c:v>0.29186106791083472</c:v>
                </c:pt>
                <c:pt idx="85">
                  <c:v>0.64074650077760498</c:v>
                </c:pt>
                <c:pt idx="86">
                  <c:v>0.58009331259720054</c:v>
                </c:pt>
                <c:pt idx="87">
                  <c:v>0.25764644893727318</c:v>
                </c:pt>
                <c:pt idx="88">
                  <c:v>0.29134266459305347</c:v>
                </c:pt>
                <c:pt idx="89">
                  <c:v>0.18144116122343187</c:v>
                </c:pt>
                <c:pt idx="90">
                  <c:v>0.489891135303266</c:v>
                </c:pt>
                <c:pt idx="91">
                  <c:v>0.37584240539139457</c:v>
                </c:pt>
                <c:pt idx="92">
                  <c:v>0.104199066874028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Sheet2!$A$16</c:f>
              <c:strCache>
                <c:ptCount val="1"/>
                <c:pt idx="0">
                  <c:v>Class_2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Sheet2!$B$16:$CP$16</c:f>
              <c:numCache>
                <c:formatCode>General</c:formatCode>
                <c:ptCount val="93"/>
                <c:pt idx="0">
                  <c:v>0.33134846793201855</c:v>
                </c:pt>
                <c:pt idx="1">
                  <c:v>1.5010544597444483E-2</c:v>
                </c:pt>
                <c:pt idx="2">
                  <c:v>8.5783401563081507E-2</c:v>
                </c:pt>
                <c:pt idx="3">
                  <c:v>9.3970971343505752E-2</c:v>
                </c:pt>
                <c:pt idx="4">
                  <c:v>3.3804738866145642E-2</c:v>
                </c:pt>
                <c:pt idx="5">
                  <c:v>1.2777571020965143E-2</c:v>
                </c:pt>
                <c:pt idx="6">
                  <c:v>2.2081627589629095E-2</c:v>
                </c:pt>
                <c:pt idx="7">
                  <c:v>0.22491006078650291</c:v>
                </c:pt>
                <c:pt idx="8">
                  <c:v>1.6659223421411733</c:v>
                </c:pt>
                <c:pt idx="9">
                  <c:v>0.11735516685274779</c:v>
                </c:pt>
                <c:pt idx="10">
                  <c:v>0.13763801017243524</c:v>
                </c:pt>
                <c:pt idx="11">
                  <c:v>9.6203944919985115E-2</c:v>
                </c:pt>
                <c:pt idx="12">
                  <c:v>0.11133854360501177</c:v>
                </c:pt>
                <c:pt idx="13">
                  <c:v>3.5169333829549685</c:v>
                </c:pt>
                <c:pt idx="14">
                  <c:v>2.8156556258528709</c:v>
                </c:pt>
                <c:pt idx="15">
                  <c:v>1.5136459496340404</c:v>
                </c:pt>
                <c:pt idx="16">
                  <c:v>5.8367448207418432E-2</c:v>
                </c:pt>
                <c:pt idx="17">
                  <c:v>0.23346979282967376</c:v>
                </c:pt>
                <c:pt idx="18">
                  <c:v>3.4487036347847659E-2</c:v>
                </c:pt>
                <c:pt idx="19">
                  <c:v>0.12455030393251459</c:v>
                </c:pt>
                <c:pt idx="20">
                  <c:v>0.17249720878302943</c:v>
                </c:pt>
                <c:pt idx="21">
                  <c:v>0.37309266840342387</c:v>
                </c:pt>
                <c:pt idx="22">
                  <c:v>2.8594467187693835E-2</c:v>
                </c:pt>
                <c:pt idx="23">
                  <c:v>1.302940081875698</c:v>
                </c:pt>
                <c:pt idx="24">
                  <c:v>2.7729810197245999</c:v>
                </c:pt>
                <c:pt idx="25">
                  <c:v>5.5204068974072686E-2</c:v>
                </c:pt>
                <c:pt idx="26">
                  <c:v>6.9718397221188472E-2</c:v>
                </c:pt>
                <c:pt idx="27">
                  <c:v>3.77124426249845E-2</c:v>
                </c:pt>
                <c:pt idx="28">
                  <c:v>5.7126907331596581E-2</c:v>
                </c:pt>
                <c:pt idx="29">
                  <c:v>2.3694330728197495E-2</c:v>
                </c:pt>
                <c:pt idx="30">
                  <c:v>2.338419550924203E-2</c:v>
                </c:pt>
                <c:pt idx="31">
                  <c:v>0.85411239300334951</c:v>
                </c:pt>
                <c:pt idx="32">
                  <c:v>1.2068601910432948</c:v>
                </c:pt>
                <c:pt idx="33">
                  <c:v>0.35522887979158918</c:v>
                </c:pt>
                <c:pt idx="34">
                  <c:v>0.11270313856841584</c:v>
                </c:pt>
                <c:pt idx="35">
                  <c:v>0.19811437786875077</c:v>
                </c:pt>
                <c:pt idx="36">
                  <c:v>0.12486043915147003</c:v>
                </c:pt>
                <c:pt idx="37">
                  <c:v>0.23669519910681061</c:v>
                </c:pt>
                <c:pt idx="38">
                  <c:v>9.7816648058553543E-2</c:v>
                </c:pt>
                <c:pt idx="39">
                  <c:v>3.3242153578960432</c:v>
                </c:pt>
                <c:pt idx="40">
                  <c:v>0.11723111276516562</c:v>
                </c:pt>
                <c:pt idx="41">
                  <c:v>0.21188438159037346</c:v>
                </c:pt>
                <c:pt idx="42">
                  <c:v>0.45757350204689246</c:v>
                </c:pt>
                <c:pt idx="43">
                  <c:v>0.2677087210023571</c:v>
                </c:pt>
                <c:pt idx="44">
                  <c:v>3.7030145143282477E-2</c:v>
                </c:pt>
                <c:pt idx="45">
                  <c:v>7.6479344994417567E-2</c:v>
                </c:pt>
                <c:pt idx="46">
                  <c:v>2.3756357771988583E-2</c:v>
                </c:pt>
                <c:pt idx="47">
                  <c:v>2.2538146631931522</c:v>
                </c:pt>
                <c:pt idx="48">
                  <c:v>6.3701773973452419E-2</c:v>
                </c:pt>
                <c:pt idx="49">
                  <c:v>0.12411611462597692</c:v>
                </c:pt>
                <c:pt idx="50">
                  <c:v>2.7912169705991813E-3</c:v>
                </c:pt>
                <c:pt idx="51">
                  <c:v>7.0958938097010302E-2</c:v>
                </c:pt>
                <c:pt idx="52">
                  <c:v>0.25983128644088821</c:v>
                </c:pt>
                <c:pt idx="53">
                  <c:v>0.87191415457139321</c:v>
                </c:pt>
                <c:pt idx="54">
                  <c:v>9.7010296489269329E-2</c:v>
                </c:pt>
                <c:pt idx="55">
                  <c:v>0.11847165364098748</c:v>
                </c:pt>
                <c:pt idx="56">
                  <c:v>2.1337303064135969E-2</c:v>
                </c:pt>
                <c:pt idx="57">
                  <c:v>3.8146631931522144E-2</c:v>
                </c:pt>
                <c:pt idx="58">
                  <c:v>8.7334077657858833E-2</c:v>
                </c:pt>
                <c:pt idx="59">
                  <c:v>0.10178637886118351</c:v>
                </c:pt>
                <c:pt idx="60">
                  <c:v>1.209527353926312E-2</c:v>
                </c:pt>
                <c:pt idx="61">
                  <c:v>0.92048132985981879</c:v>
                </c:pt>
                <c:pt idx="62">
                  <c:v>0.10997394864160775</c:v>
                </c:pt>
                <c:pt idx="63">
                  <c:v>1.7884877806723731</c:v>
                </c:pt>
                <c:pt idx="64">
                  <c:v>0.1586031509738246</c:v>
                </c:pt>
                <c:pt idx="65">
                  <c:v>0.2862548070958939</c:v>
                </c:pt>
                <c:pt idx="66">
                  <c:v>2.0600421783897778</c:v>
                </c:pt>
                <c:pt idx="67">
                  <c:v>5.9607989083240304E-2</c:v>
                </c:pt>
                <c:pt idx="68">
                  <c:v>5.681677211264112E-2</c:v>
                </c:pt>
                <c:pt idx="69">
                  <c:v>0.75883885374023075</c:v>
                </c:pt>
                <c:pt idx="70">
                  <c:v>0.11369557126907334</c:v>
                </c:pt>
                <c:pt idx="71">
                  <c:v>1.7259645205309513</c:v>
                </c:pt>
                <c:pt idx="72">
                  <c:v>0.19439275524128519</c:v>
                </c:pt>
                <c:pt idx="73">
                  <c:v>0.22596452053095151</c:v>
                </c:pt>
                <c:pt idx="74">
                  <c:v>0.11909192407889842</c:v>
                </c:pt>
                <c:pt idx="75">
                  <c:v>0.14123557871231859</c:v>
                </c:pt>
                <c:pt idx="76">
                  <c:v>0.11450192283835753</c:v>
                </c:pt>
                <c:pt idx="77">
                  <c:v>2.3570276640615312E-2</c:v>
                </c:pt>
                <c:pt idx="78">
                  <c:v>5.6692718025058916E-2</c:v>
                </c:pt>
                <c:pt idx="79">
                  <c:v>9.5459620394492031E-2</c:v>
                </c:pt>
                <c:pt idx="80">
                  <c:v>1.631311251705744E-2</c:v>
                </c:pt>
                <c:pt idx="81">
                  <c:v>1.3397841458876071E-2</c:v>
                </c:pt>
                <c:pt idx="82">
                  <c:v>4.5279741967497816E-2</c:v>
                </c:pt>
                <c:pt idx="83">
                  <c:v>3.4114874085101107E-3</c:v>
                </c:pt>
                <c:pt idx="84">
                  <c:v>0.63404044163255191</c:v>
                </c:pt>
                <c:pt idx="85">
                  <c:v>1.4635280982508372</c:v>
                </c:pt>
                <c:pt idx="86">
                  <c:v>0.16858950502419054</c:v>
                </c:pt>
                <c:pt idx="87">
                  <c:v>1.4250713311003598</c:v>
                </c:pt>
                <c:pt idx="88">
                  <c:v>0.23818384815779683</c:v>
                </c:pt>
                <c:pt idx="89">
                  <c:v>5.2040689740726974E-2</c:v>
                </c:pt>
                <c:pt idx="90">
                  <c:v>1.5382706860191041E-2</c:v>
                </c:pt>
                <c:pt idx="91">
                  <c:v>0.23961047016499196</c:v>
                </c:pt>
                <c:pt idx="92">
                  <c:v>3.0269197370053354E-2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Sheet2!$A$17</c:f>
              <c:strCache>
                <c:ptCount val="1"/>
                <c:pt idx="0">
                  <c:v>Class_3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Sheet2!$B$17:$CP$17</c:f>
              <c:numCache>
                <c:formatCode>General</c:formatCode>
                <c:ptCount val="93"/>
                <c:pt idx="0">
                  <c:v>0.24162918540729642</c:v>
                </c:pt>
                <c:pt idx="1">
                  <c:v>3.1234382808595709E-2</c:v>
                </c:pt>
                <c:pt idx="2">
                  <c:v>9.8075962018990534E-2</c:v>
                </c:pt>
                <c:pt idx="3">
                  <c:v>0.10269865067466269</c:v>
                </c:pt>
                <c:pt idx="4">
                  <c:v>3.8855572213893061E-2</c:v>
                </c:pt>
                <c:pt idx="5">
                  <c:v>1.2368815592203901E-2</c:v>
                </c:pt>
                <c:pt idx="6">
                  <c:v>3.8855572213893061E-2</c:v>
                </c:pt>
                <c:pt idx="7">
                  <c:v>0.25724637681159412</c:v>
                </c:pt>
                <c:pt idx="8">
                  <c:v>2.9760119940029983</c:v>
                </c:pt>
                <c:pt idx="9">
                  <c:v>0.21139430284857574</c:v>
                </c:pt>
                <c:pt idx="10">
                  <c:v>0.17578710644677664</c:v>
                </c:pt>
                <c:pt idx="11">
                  <c:v>8.3083458270864566E-2</c:v>
                </c:pt>
                <c:pt idx="12">
                  <c:v>0.11531734132933531</c:v>
                </c:pt>
                <c:pt idx="13">
                  <c:v>2.9801349325337334</c:v>
                </c:pt>
                <c:pt idx="14">
                  <c:v>2.2110194902548721</c:v>
                </c:pt>
                <c:pt idx="15">
                  <c:v>1.355947026486757</c:v>
                </c:pt>
                <c:pt idx="16">
                  <c:v>7.1589205397301348E-2</c:v>
                </c:pt>
                <c:pt idx="17">
                  <c:v>0.21889055472263871</c:v>
                </c:pt>
                <c:pt idx="18">
                  <c:v>7.9210394802598727E-2</c:v>
                </c:pt>
                <c:pt idx="19">
                  <c:v>0.19277861069465266</c:v>
                </c:pt>
                <c:pt idx="20">
                  <c:v>0.16204397801099454</c:v>
                </c:pt>
                <c:pt idx="21">
                  <c:v>0.32771114442778609</c:v>
                </c:pt>
                <c:pt idx="22">
                  <c:v>7.3963018490754623E-2</c:v>
                </c:pt>
                <c:pt idx="23">
                  <c:v>1.6336831584207898</c:v>
                </c:pt>
                <c:pt idx="24">
                  <c:v>2.2508745627186406</c:v>
                </c:pt>
                <c:pt idx="25">
                  <c:v>5.0349825087456272E-2</c:v>
                </c:pt>
                <c:pt idx="26">
                  <c:v>0.10557221389305349</c:v>
                </c:pt>
                <c:pt idx="27">
                  <c:v>3.2483758120939538E-2</c:v>
                </c:pt>
                <c:pt idx="28">
                  <c:v>7.4837581209395335E-2</c:v>
                </c:pt>
                <c:pt idx="29">
                  <c:v>3.9980009995002501E-2</c:v>
                </c:pt>
                <c:pt idx="30">
                  <c:v>4.0979510244877553E-2</c:v>
                </c:pt>
                <c:pt idx="31">
                  <c:v>1.578210894552724</c:v>
                </c:pt>
                <c:pt idx="32">
                  <c:v>0.82533733133433274</c:v>
                </c:pt>
                <c:pt idx="33">
                  <c:v>0.3005997001499251</c:v>
                </c:pt>
                <c:pt idx="34">
                  <c:v>0.1687906046976512</c:v>
                </c:pt>
                <c:pt idx="35">
                  <c:v>0.22151424287856075</c:v>
                </c:pt>
                <c:pt idx="36">
                  <c:v>0.2300099950024988</c:v>
                </c:pt>
                <c:pt idx="37">
                  <c:v>0.40242378810594714</c:v>
                </c:pt>
                <c:pt idx="38">
                  <c:v>0.14167916041979015</c:v>
                </c:pt>
                <c:pt idx="39">
                  <c:v>3.0397301349325336</c:v>
                </c:pt>
                <c:pt idx="40">
                  <c:v>0.15742128935532243</c:v>
                </c:pt>
                <c:pt idx="41">
                  <c:v>0.23413293353323342</c:v>
                </c:pt>
                <c:pt idx="42">
                  <c:v>1.3931784107946028</c:v>
                </c:pt>
                <c:pt idx="43">
                  <c:v>0.31321839080459773</c:v>
                </c:pt>
                <c:pt idx="44">
                  <c:v>3.9855072463768126E-2</c:v>
                </c:pt>
                <c:pt idx="45">
                  <c:v>8.8455772113943038E-2</c:v>
                </c:pt>
                <c:pt idx="46">
                  <c:v>2.7486256871564224E-2</c:v>
                </c:pt>
                <c:pt idx="47">
                  <c:v>1.5452273863068466</c:v>
                </c:pt>
                <c:pt idx="48">
                  <c:v>7.9460269865067476E-2</c:v>
                </c:pt>
                <c:pt idx="49">
                  <c:v>0.28548225887056478</c:v>
                </c:pt>
                <c:pt idx="50">
                  <c:v>3.9980009995002497E-3</c:v>
                </c:pt>
                <c:pt idx="51">
                  <c:v>9.4702648675662193E-2</c:v>
                </c:pt>
                <c:pt idx="52">
                  <c:v>0.25924537731134434</c:v>
                </c:pt>
                <c:pt idx="53">
                  <c:v>0.80784607696151933</c:v>
                </c:pt>
                <c:pt idx="54">
                  <c:v>0.11644177911044476</c:v>
                </c:pt>
                <c:pt idx="55">
                  <c:v>0.53060969515242373</c:v>
                </c:pt>
                <c:pt idx="56">
                  <c:v>2.2613693153423296E-2</c:v>
                </c:pt>
                <c:pt idx="57">
                  <c:v>7.7836081959020517E-2</c:v>
                </c:pt>
                <c:pt idx="58">
                  <c:v>9.5577211394302863E-2</c:v>
                </c:pt>
                <c:pt idx="59">
                  <c:v>5.7096451774112961E-2</c:v>
                </c:pt>
                <c:pt idx="60">
                  <c:v>1.4492753623188408E-2</c:v>
                </c:pt>
                <c:pt idx="61">
                  <c:v>0.83633183408295853</c:v>
                </c:pt>
                <c:pt idx="62">
                  <c:v>0.14042978510744633</c:v>
                </c:pt>
                <c:pt idx="63">
                  <c:v>2.7796101949025487</c:v>
                </c:pt>
                <c:pt idx="64">
                  <c:v>0.16029485257371318</c:v>
                </c:pt>
                <c:pt idx="65">
                  <c:v>0.29910044977511246</c:v>
                </c:pt>
                <c:pt idx="66">
                  <c:v>1.9219140429785107</c:v>
                </c:pt>
                <c:pt idx="67">
                  <c:v>0.10994502748625691</c:v>
                </c:pt>
                <c:pt idx="68">
                  <c:v>6.0969515242378813E-2</c:v>
                </c:pt>
                <c:pt idx="69">
                  <c:v>1.1807846076961519</c:v>
                </c:pt>
                <c:pt idx="70">
                  <c:v>0.20914542728635685</c:v>
                </c:pt>
                <c:pt idx="71">
                  <c:v>1.2495002498750623</c:v>
                </c:pt>
                <c:pt idx="72">
                  <c:v>0.26799100449775115</c:v>
                </c:pt>
                <c:pt idx="73">
                  <c:v>0.19627686156921539</c:v>
                </c:pt>
                <c:pt idx="74">
                  <c:v>0.17666166916541728</c:v>
                </c:pt>
                <c:pt idx="75">
                  <c:v>0.16679160419790107</c:v>
                </c:pt>
                <c:pt idx="76">
                  <c:v>2.9985007496251881E-2</c:v>
                </c:pt>
                <c:pt idx="77">
                  <c:v>5.5222388805597204E-2</c:v>
                </c:pt>
                <c:pt idx="78">
                  <c:v>8.5707146426786618E-2</c:v>
                </c:pt>
                <c:pt idx="79">
                  <c:v>0.16741629185407303</c:v>
                </c:pt>
                <c:pt idx="80">
                  <c:v>2.4612693653173416E-2</c:v>
                </c:pt>
                <c:pt idx="81">
                  <c:v>1.4867566216891556E-2</c:v>
                </c:pt>
                <c:pt idx="82">
                  <c:v>0.17266366816591705</c:v>
                </c:pt>
                <c:pt idx="83">
                  <c:v>2.9985007496251882E-3</c:v>
                </c:pt>
                <c:pt idx="84">
                  <c:v>1.2118940529735129</c:v>
                </c:pt>
                <c:pt idx="85">
                  <c:v>1.973263368315842</c:v>
                </c:pt>
                <c:pt idx="86">
                  <c:v>0.16791604197901053</c:v>
                </c:pt>
                <c:pt idx="87">
                  <c:v>1.9472763618190905</c:v>
                </c:pt>
                <c:pt idx="88">
                  <c:v>0.40029985007496249</c:v>
                </c:pt>
                <c:pt idx="89">
                  <c:v>8.7581209395302353E-2</c:v>
                </c:pt>
                <c:pt idx="90">
                  <c:v>1.7366316841579209E-2</c:v>
                </c:pt>
                <c:pt idx="91">
                  <c:v>8.8580709645177405E-2</c:v>
                </c:pt>
                <c:pt idx="92">
                  <c:v>2.7736131934032984E-2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Sheet2!$A$18</c:f>
              <c:strCache>
                <c:ptCount val="1"/>
                <c:pt idx="0">
                  <c:v>Class_4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Sheet2!$B$18:$CP$18</c:f>
              <c:numCache>
                <c:formatCode>General</c:formatCode>
                <c:ptCount val="93"/>
                <c:pt idx="0">
                  <c:v>0.61055369751021937</c:v>
                </c:pt>
                <c:pt idx="1">
                  <c:v>1.3006317354143442E-2</c:v>
                </c:pt>
                <c:pt idx="2">
                  <c:v>8.9929394277220381E-2</c:v>
                </c:pt>
                <c:pt idx="3">
                  <c:v>0.12040133779264213</c:v>
                </c:pt>
                <c:pt idx="4">
                  <c:v>5.3511705685618728E-2</c:v>
                </c:pt>
                <c:pt idx="5">
                  <c:v>1.3006317354143442E-2</c:v>
                </c:pt>
                <c:pt idx="6">
                  <c:v>3.3073206986250471E-2</c:v>
                </c:pt>
                <c:pt idx="7">
                  <c:v>0.25678186547751769</c:v>
                </c:pt>
                <c:pt idx="8">
                  <c:v>0.11148272017837237</c:v>
                </c:pt>
                <c:pt idx="9">
                  <c:v>0.28205128205128205</c:v>
                </c:pt>
                <c:pt idx="10">
                  <c:v>0.10219249349684134</c:v>
                </c:pt>
                <c:pt idx="11">
                  <c:v>7.5065031586770734E-2</c:v>
                </c:pt>
                <c:pt idx="12">
                  <c:v>0.14864362690449648</c:v>
                </c:pt>
                <c:pt idx="13">
                  <c:v>3.275733927907841</c:v>
                </c:pt>
                <c:pt idx="14">
                  <c:v>3.2389446302489779</c:v>
                </c:pt>
                <c:pt idx="15">
                  <c:v>1.4611668524712</c:v>
                </c:pt>
                <c:pt idx="16">
                  <c:v>5.5741360089186176E-2</c:v>
                </c:pt>
                <c:pt idx="17">
                  <c:v>0.16908212560386471</c:v>
                </c:pt>
                <c:pt idx="18">
                  <c:v>9.0672612411742834E-2</c:v>
                </c:pt>
                <c:pt idx="19">
                  <c:v>0.20624303232998889</c:v>
                </c:pt>
                <c:pt idx="20">
                  <c:v>0.12857673727238941</c:v>
                </c:pt>
                <c:pt idx="21">
                  <c:v>0.42289111854329242</c:v>
                </c:pt>
                <c:pt idx="22">
                  <c:v>4.0876997398736542E-2</c:v>
                </c:pt>
                <c:pt idx="23">
                  <c:v>0.70048309178743939</c:v>
                </c:pt>
                <c:pt idx="24">
                  <c:v>2.9710144927536226</c:v>
                </c:pt>
                <c:pt idx="25">
                  <c:v>0.75771088814567089</c:v>
                </c:pt>
                <c:pt idx="26">
                  <c:v>0.106280193236715</c:v>
                </c:pt>
                <c:pt idx="27">
                  <c:v>4.5336306205871424E-2</c:v>
                </c:pt>
                <c:pt idx="28">
                  <c:v>6.874767744332963E-2</c:v>
                </c:pt>
                <c:pt idx="29">
                  <c:v>2.2668153102935708E-2</c:v>
                </c:pt>
                <c:pt idx="30">
                  <c:v>3.7160906726124134E-2</c:v>
                </c:pt>
                <c:pt idx="31">
                  <c:v>0.14790040876997401</c:v>
                </c:pt>
                <c:pt idx="32">
                  <c:v>0.90189520624303254</c:v>
                </c:pt>
                <c:pt idx="33">
                  <c:v>0.24934968413229291</c:v>
                </c:pt>
                <c:pt idx="34">
                  <c:v>0.14938684503901895</c:v>
                </c:pt>
                <c:pt idx="35">
                  <c:v>0.21962095875139356</c:v>
                </c:pt>
                <c:pt idx="36">
                  <c:v>0.20661464139725011</c:v>
                </c:pt>
                <c:pt idx="37">
                  <c:v>0.29691564474173171</c:v>
                </c:pt>
                <c:pt idx="38">
                  <c:v>6.0943887030843559E-2</c:v>
                </c:pt>
                <c:pt idx="39">
                  <c:v>2.8268301746562607</c:v>
                </c:pt>
                <c:pt idx="40">
                  <c:v>0.18691936083240443</c:v>
                </c:pt>
                <c:pt idx="41">
                  <c:v>0.82014121144555951</c:v>
                </c:pt>
                <c:pt idx="42">
                  <c:v>1.1438127090301002</c:v>
                </c:pt>
                <c:pt idx="43">
                  <c:v>0.43924191750278707</c:v>
                </c:pt>
                <c:pt idx="44">
                  <c:v>3.1586770717205503E-2</c:v>
                </c:pt>
                <c:pt idx="45">
                  <c:v>0.10107766629505759</c:v>
                </c:pt>
                <c:pt idx="46">
                  <c:v>1.6350798959494612E-2</c:v>
                </c:pt>
                <c:pt idx="47">
                  <c:v>0.8833147528799703</c:v>
                </c:pt>
                <c:pt idx="48">
                  <c:v>4.7565960609438879E-2</c:v>
                </c:pt>
                <c:pt idx="49">
                  <c:v>0.19360832404310666</c:v>
                </c:pt>
                <c:pt idx="50">
                  <c:v>2.2296544035674474E-3</c:v>
                </c:pt>
                <c:pt idx="51">
                  <c:v>0.11928651059085842</c:v>
                </c:pt>
                <c:pt idx="52">
                  <c:v>0.38573021181716832</c:v>
                </c:pt>
                <c:pt idx="53">
                  <c:v>0.92419175027870692</c:v>
                </c:pt>
                <c:pt idx="54">
                  <c:v>0.15161649944258643</c:v>
                </c:pt>
                <c:pt idx="55">
                  <c:v>0.58119658119658113</c:v>
                </c:pt>
                <c:pt idx="56">
                  <c:v>3.6417688591601632E-2</c:v>
                </c:pt>
                <c:pt idx="57">
                  <c:v>2.8242289111854335E-2</c:v>
                </c:pt>
                <c:pt idx="58">
                  <c:v>0.11259754738015609</c:v>
                </c:pt>
                <c:pt idx="59">
                  <c:v>0.43292456335934615</c:v>
                </c:pt>
                <c:pt idx="60">
                  <c:v>8.9186176142697915E-3</c:v>
                </c:pt>
                <c:pt idx="61">
                  <c:v>0.5834262356001485</c:v>
                </c:pt>
                <c:pt idx="62">
                  <c:v>0.10590858416945372</c:v>
                </c:pt>
                <c:pt idx="63">
                  <c:v>0.52471200297287268</c:v>
                </c:pt>
                <c:pt idx="64">
                  <c:v>0.15607580824972128</c:v>
                </c:pt>
                <c:pt idx="65">
                  <c:v>0.26086956521739135</c:v>
                </c:pt>
                <c:pt idx="66">
                  <c:v>0.7558528428093646</c:v>
                </c:pt>
                <c:pt idx="67">
                  <c:v>0.10144927536231886</c:v>
                </c:pt>
                <c:pt idx="68">
                  <c:v>5.9457450761798591E-2</c:v>
                </c:pt>
                <c:pt idx="69">
                  <c:v>1.2159048680787812</c:v>
                </c:pt>
                <c:pt idx="70">
                  <c:v>8.2125603864734303E-2</c:v>
                </c:pt>
                <c:pt idx="71">
                  <c:v>1.6897064288368639</c:v>
                </c:pt>
                <c:pt idx="72">
                  <c:v>9.6618357487922704E-2</c:v>
                </c:pt>
                <c:pt idx="73">
                  <c:v>0.22853957636566333</c:v>
                </c:pt>
                <c:pt idx="74">
                  <c:v>0.16982534373838723</c:v>
                </c:pt>
                <c:pt idx="75">
                  <c:v>9.5131921218877744E-2</c:v>
                </c:pt>
                <c:pt idx="76">
                  <c:v>3.8275733927907847E-2</c:v>
                </c:pt>
                <c:pt idx="77">
                  <c:v>2.7127461910070604E-2</c:v>
                </c:pt>
                <c:pt idx="78">
                  <c:v>0.25901151988108512</c:v>
                </c:pt>
                <c:pt idx="79">
                  <c:v>0.10553697510219251</c:v>
                </c:pt>
                <c:pt idx="80">
                  <c:v>1.2634708286882203E-2</c:v>
                </c:pt>
                <c:pt idx="81">
                  <c:v>9.6618357487922701E-3</c:v>
                </c:pt>
                <c:pt idx="82">
                  <c:v>2.5269416573764407E-2</c:v>
                </c:pt>
                <c:pt idx="83">
                  <c:v>2.9728725380899295E-3</c:v>
                </c:pt>
                <c:pt idx="84">
                  <c:v>1.2984020810107768</c:v>
                </c:pt>
                <c:pt idx="85">
                  <c:v>2.4154589371980668</c:v>
                </c:pt>
                <c:pt idx="86">
                  <c:v>0.25418060200668896</c:v>
                </c:pt>
                <c:pt idx="87">
                  <c:v>2.0962467484206613</c:v>
                </c:pt>
                <c:pt idx="88">
                  <c:v>0.16202155332590115</c:v>
                </c:pt>
                <c:pt idx="89">
                  <c:v>5.4998141954663717E-2</c:v>
                </c:pt>
                <c:pt idx="90">
                  <c:v>2.6012634708286884E-2</c:v>
                </c:pt>
                <c:pt idx="91">
                  <c:v>0.35897435897435903</c:v>
                </c:pt>
                <c:pt idx="92">
                  <c:v>2.5269416573764407E-2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Sheet2!$A$19</c:f>
              <c:strCache>
                <c:ptCount val="1"/>
                <c:pt idx="0">
                  <c:v>Class_5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Sheet2!$B$19:$CP$19</c:f>
              <c:numCache>
                <c:formatCode>General</c:formatCode>
                <c:ptCount val="93"/>
                <c:pt idx="0">
                  <c:v>2.446148229280759E-2</c:v>
                </c:pt>
                <c:pt idx="1">
                  <c:v>3.1763417305585982E-2</c:v>
                </c:pt>
                <c:pt idx="2">
                  <c:v>5.3669222343921137E-2</c:v>
                </c:pt>
                <c:pt idx="3">
                  <c:v>6.38919313618109E-2</c:v>
                </c:pt>
                <c:pt idx="4">
                  <c:v>5.0748448338809787E-2</c:v>
                </c:pt>
                <c:pt idx="5">
                  <c:v>5.4764512595837905E-3</c:v>
                </c:pt>
                <c:pt idx="6">
                  <c:v>3.6509675063891942E-3</c:v>
                </c:pt>
                <c:pt idx="7">
                  <c:v>0.4914202263599855</c:v>
                </c:pt>
                <c:pt idx="8">
                  <c:v>0.17050018254837537</c:v>
                </c:pt>
                <c:pt idx="9">
                  <c:v>2.0080321285140566E-2</c:v>
                </c:pt>
                <c:pt idx="10">
                  <c:v>5.1113545089448702E-2</c:v>
                </c:pt>
                <c:pt idx="11">
                  <c:v>0.14311792625045638</c:v>
                </c:pt>
                <c:pt idx="12">
                  <c:v>0.47791164658634533</c:v>
                </c:pt>
                <c:pt idx="13">
                  <c:v>0.20810514786418405</c:v>
                </c:pt>
                <c:pt idx="14">
                  <c:v>0.33296823658269448</c:v>
                </c:pt>
                <c:pt idx="15">
                  <c:v>0.49507119386637466</c:v>
                </c:pt>
                <c:pt idx="16">
                  <c:v>3.7970062066447617E-2</c:v>
                </c:pt>
                <c:pt idx="17">
                  <c:v>0.24972617743702086</c:v>
                </c:pt>
                <c:pt idx="18">
                  <c:v>2.4826579043446508E-2</c:v>
                </c:pt>
                <c:pt idx="19">
                  <c:v>5.1843738590726544E-2</c:v>
                </c:pt>
                <c:pt idx="20">
                  <c:v>6.3161737860533057E-2</c:v>
                </c:pt>
                <c:pt idx="21">
                  <c:v>0.1657539247900694</c:v>
                </c:pt>
                <c:pt idx="22">
                  <c:v>1.7524644030668127E-2</c:v>
                </c:pt>
                <c:pt idx="23">
                  <c:v>1.7681635633442863</c:v>
                </c:pt>
                <c:pt idx="24">
                  <c:v>0.17159547280029214</c:v>
                </c:pt>
                <c:pt idx="25">
                  <c:v>6.38919313618109E-2</c:v>
                </c:pt>
                <c:pt idx="26">
                  <c:v>8.0321285140562242E-3</c:v>
                </c:pt>
                <c:pt idx="27">
                  <c:v>3.0303030303030307E-2</c:v>
                </c:pt>
                <c:pt idx="28">
                  <c:v>2.7017159547280033E-2</c:v>
                </c:pt>
                <c:pt idx="29">
                  <c:v>6.9368382621394688E-3</c:v>
                </c:pt>
                <c:pt idx="30">
                  <c:v>4.3811610076670325E-3</c:v>
                </c:pt>
                <c:pt idx="31">
                  <c:v>0.2124863088718511</c:v>
                </c:pt>
                <c:pt idx="32">
                  <c:v>0.6622855056589998</c:v>
                </c:pt>
                <c:pt idx="33">
                  <c:v>13.510405257393211</c:v>
                </c:pt>
                <c:pt idx="34">
                  <c:v>2.6286966046002194E-2</c:v>
                </c:pt>
                <c:pt idx="35">
                  <c:v>0.12157721796276014</c:v>
                </c:pt>
                <c:pt idx="36">
                  <c:v>0.1796276013143483</c:v>
                </c:pt>
                <c:pt idx="37">
                  <c:v>4.2351223074114645E-2</c:v>
                </c:pt>
                <c:pt idx="38">
                  <c:v>1.8619934282584884E-2</c:v>
                </c:pt>
                <c:pt idx="39">
                  <c:v>0.52792990142387752</c:v>
                </c:pt>
                <c:pt idx="40">
                  <c:v>9.5655348667396903E-2</c:v>
                </c:pt>
                <c:pt idx="41">
                  <c:v>0.11610076670317636</c:v>
                </c:pt>
                <c:pt idx="42">
                  <c:v>2.0810514786418401E-2</c:v>
                </c:pt>
                <c:pt idx="43">
                  <c:v>3.7970062066447617E-2</c:v>
                </c:pt>
                <c:pt idx="44">
                  <c:v>1.0587805768528663E-2</c:v>
                </c:pt>
                <c:pt idx="45">
                  <c:v>3.3588901058780575E-2</c:v>
                </c:pt>
                <c:pt idx="46">
                  <c:v>8.0321285140562242E-3</c:v>
                </c:pt>
                <c:pt idx="47">
                  <c:v>1.0664476086162835</c:v>
                </c:pt>
                <c:pt idx="48">
                  <c:v>1.2413289521723256E-2</c:v>
                </c:pt>
                <c:pt idx="49">
                  <c:v>5.1113545089448709E-3</c:v>
                </c:pt>
                <c:pt idx="50">
                  <c:v>7.3019350127783887E-4</c:v>
                </c:pt>
                <c:pt idx="51">
                  <c:v>1.168309602044542E-2</c:v>
                </c:pt>
                <c:pt idx="52">
                  <c:v>5.2939028842643315E-2</c:v>
                </c:pt>
                <c:pt idx="53">
                  <c:v>0.30339539978094204</c:v>
                </c:pt>
                <c:pt idx="54">
                  <c:v>3.2128514056224897E-2</c:v>
                </c:pt>
                <c:pt idx="55">
                  <c:v>1.0587805768528663E-2</c:v>
                </c:pt>
                <c:pt idx="56">
                  <c:v>0.11464037970062066</c:v>
                </c:pt>
                <c:pt idx="57">
                  <c:v>1.168309602044542E-2</c:v>
                </c:pt>
                <c:pt idx="58">
                  <c:v>2.5556772544724354E-2</c:v>
                </c:pt>
                <c:pt idx="59">
                  <c:v>5.1113545089448702E-2</c:v>
                </c:pt>
                <c:pt idx="60">
                  <c:v>3.6509675063891942E-3</c:v>
                </c:pt>
                <c:pt idx="61">
                  <c:v>0.65023731288791531</c:v>
                </c:pt>
                <c:pt idx="62">
                  <c:v>2.0810514786418401E-2</c:v>
                </c:pt>
                <c:pt idx="63">
                  <c:v>0.28221978824388466</c:v>
                </c:pt>
                <c:pt idx="64">
                  <c:v>3.6509675063891939E-2</c:v>
                </c:pt>
                <c:pt idx="65">
                  <c:v>5.0383351588170873E-2</c:v>
                </c:pt>
                <c:pt idx="66">
                  <c:v>0.97079225994888663</c:v>
                </c:pt>
                <c:pt idx="67">
                  <c:v>0.10076670317634175</c:v>
                </c:pt>
                <c:pt idx="68">
                  <c:v>7.959109163928442E-2</c:v>
                </c:pt>
                <c:pt idx="69">
                  <c:v>6.0606060606060615E-2</c:v>
                </c:pt>
                <c:pt idx="70">
                  <c:v>0.23621759766338082</c:v>
                </c:pt>
                <c:pt idx="71">
                  <c:v>0.13070463672873311</c:v>
                </c:pt>
                <c:pt idx="72">
                  <c:v>6.2796641109894136E-2</c:v>
                </c:pt>
                <c:pt idx="73">
                  <c:v>8.2511865644395763E-2</c:v>
                </c:pt>
                <c:pt idx="74">
                  <c:v>2.8477546549835715E-2</c:v>
                </c:pt>
                <c:pt idx="75">
                  <c:v>4.7097480832420623E-2</c:v>
                </c:pt>
                <c:pt idx="76">
                  <c:v>5.8415480102227101E-3</c:v>
                </c:pt>
                <c:pt idx="77">
                  <c:v>1.8254837531945967E-3</c:v>
                </c:pt>
                <c:pt idx="78">
                  <c:v>0.10806863818912012</c:v>
                </c:pt>
                <c:pt idx="79">
                  <c:v>0.10551296093464768</c:v>
                </c:pt>
                <c:pt idx="80">
                  <c:v>4.3811610076670325E-3</c:v>
                </c:pt>
                <c:pt idx="81">
                  <c:v>3.2858707557502751E-3</c:v>
                </c:pt>
                <c:pt idx="82">
                  <c:v>9.1274187659729829E-3</c:v>
                </c:pt>
                <c:pt idx="83">
                  <c:v>2.1905805038335163E-3</c:v>
                </c:pt>
                <c:pt idx="84">
                  <c:v>4.016064257028111E-2</c:v>
                </c:pt>
                <c:pt idx="85">
                  <c:v>3.687477181453086E-2</c:v>
                </c:pt>
                <c:pt idx="86">
                  <c:v>0.1058780576852866</c:v>
                </c:pt>
                <c:pt idx="87">
                  <c:v>7.7765607886089827E-2</c:v>
                </c:pt>
                <c:pt idx="88">
                  <c:v>6.8638189120116835E-2</c:v>
                </c:pt>
                <c:pt idx="89">
                  <c:v>3.8335158817086532E-2</c:v>
                </c:pt>
                <c:pt idx="90">
                  <c:v>0.167579408543264</c:v>
                </c:pt>
                <c:pt idx="91">
                  <c:v>0.57721796276013149</c:v>
                </c:pt>
                <c:pt idx="92">
                  <c:v>1.2413289521723256E-2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Sheet2!$A$20</c:f>
              <c:strCache>
                <c:ptCount val="1"/>
                <c:pt idx="0">
                  <c:v>Class_6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Sheet2!$B$20:$CP$20</c:f>
              <c:numCache>
                <c:formatCode>General</c:formatCode>
                <c:ptCount val="93"/>
                <c:pt idx="0">
                  <c:v>0.26360099044923946</c:v>
                </c:pt>
                <c:pt idx="1">
                  <c:v>0.31064732932437217</c:v>
                </c:pt>
                <c:pt idx="2">
                  <c:v>3.2901308807923604</c:v>
                </c:pt>
                <c:pt idx="3">
                  <c:v>2.4315528829147501</c:v>
                </c:pt>
                <c:pt idx="4">
                  <c:v>5.3555005305978065E-2</c:v>
                </c:pt>
                <c:pt idx="5">
                  <c:v>2.4266006367173684E-2</c:v>
                </c:pt>
                <c:pt idx="6">
                  <c:v>0.11736823487796251</c:v>
                </c:pt>
                <c:pt idx="7">
                  <c:v>0.30053059780686248</c:v>
                </c:pt>
                <c:pt idx="8">
                  <c:v>0.25348425893172977</c:v>
                </c:pt>
                <c:pt idx="9">
                  <c:v>0.21499823134064386</c:v>
                </c:pt>
                <c:pt idx="10">
                  <c:v>4.5668906968517859</c:v>
                </c:pt>
                <c:pt idx="11">
                  <c:v>0.16660771135479308</c:v>
                </c:pt>
                <c:pt idx="12">
                  <c:v>0.43070392642377076</c:v>
                </c:pt>
                <c:pt idx="13">
                  <c:v>0.33986558188892829</c:v>
                </c:pt>
                <c:pt idx="14">
                  <c:v>0.19717014503006722</c:v>
                </c:pt>
                <c:pt idx="15">
                  <c:v>1.8033958259639193</c:v>
                </c:pt>
                <c:pt idx="16">
                  <c:v>0.36236292889989397</c:v>
                </c:pt>
                <c:pt idx="17">
                  <c:v>1.0424478245489923</c:v>
                </c:pt>
                <c:pt idx="18">
                  <c:v>0.13003183586841174</c:v>
                </c:pt>
                <c:pt idx="19">
                  <c:v>0.34319066147859922</c:v>
                </c:pt>
                <c:pt idx="20">
                  <c:v>0.45829501238061549</c:v>
                </c:pt>
                <c:pt idx="21">
                  <c:v>1.302865228157057</c:v>
                </c:pt>
                <c:pt idx="22">
                  <c:v>0.13837990802971345</c:v>
                </c:pt>
                <c:pt idx="23">
                  <c:v>2.5532366466218606</c:v>
                </c:pt>
                <c:pt idx="24">
                  <c:v>0.40084895649097985</c:v>
                </c:pt>
                <c:pt idx="25">
                  <c:v>1.8880792359391578</c:v>
                </c:pt>
                <c:pt idx="26">
                  <c:v>2.719702865228157</c:v>
                </c:pt>
                <c:pt idx="27">
                  <c:v>0.79101521047046353</c:v>
                </c:pt>
                <c:pt idx="28">
                  <c:v>0.32925362575168027</c:v>
                </c:pt>
                <c:pt idx="29">
                  <c:v>7.2444287230279444E-2</c:v>
                </c:pt>
                <c:pt idx="30">
                  <c:v>0.32338167668906986</c:v>
                </c:pt>
                <c:pt idx="31">
                  <c:v>0.7083126989741777</c:v>
                </c:pt>
                <c:pt idx="32">
                  <c:v>0.24945171559957555</c:v>
                </c:pt>
                <c:pt idx="33">
                  <c:v>0.36582950123806168</c:v>
                </c:pt>
                <c:pt idx="34">
                  <c:v>1.2766890696851787</c:v>
                </c:pt>
                <c:pt idx="35">
                  <c:v>0.40417403608065094</c:v>
                </c:pt>
                <c:pt idx="36">
                  <c:v>0.16986204457021581</c:v>
                </c:pt>
                <c:pt idx="37">
                  <c:v>0.46798726565263538</c:v>
                </c:pt>
                <c:pt idx="38">
                  <c:v>0.31864166961443235</c:v>
                </c:pt>
                <c:pt idx="39">
                  <c:v>0.39398655818889294</c:v>
                </c:pt>
                <c:pt idx="40">
                  <c:v>0.21584718783162371</c:v>
                </c:pt>
                <c:pt idx="41">
                  <c:v>1.9681641315882563</c:v>
                </c:pt>
                <c:pt idx="42">
                  <c:v>0.19037849310222854</c:v>
                </c:pt>
                <c:pt idx="43">
                  <c:v>1.0024761230986914</c:v>
                </c:pt>
                <c:pt idx="44">
                  <c:v>0.13859214715245846</c:v>
                </c:pt>
                <c:pt idx="45">
                  <c:v>2.4302087018040326</c:v>
                </c:pt>
                <c:pt idx="46">
                  <c:v>0.26211531659002474</c:v>
                </c:pt>
                <c:pt idx="47">
                  <c:v>0.82150689777148922</c:v>
                </c:pt>
                <c:pt idx="48">
                  <c:v>0.88263176512203734</c:v>
                </c:pt>
                <c:pt idx="49">
                  <c:v>0.17290413866289359</c:v>
                </c:pt>
                <c:pt idx="50">
                  <c:v>0.12599929253625758</c:v>
                </c:pt>
                <c:pt idx="51">
                  <c:v>0.5528829147506189</c:v>
                </c:pt>
                <c:pt idx="52">
                  <c:v>0.19653342766183235</c:v>
                </c:pt>
                <c:pt idx="53">
                  <c:v>5.2560311284046701</c:v>
                </c:pt>
                <c:pt idx="54">
                  <c:v>0.43480721613017331</c:v>
                </c:pt>
                <c:pt idx="55">
                  <c:v>0.24386275203395827</c:v>
                </c:pt>
                <c:pt idx="56">
                  <c:v>0.897771489211178</c:v>
                </c:pt>
                <c:pt idx="57">
                  <c:v>0.69359745313052712</c:v>
                </c:pt>
                <c:pt idx="58">
                  <c:v>0.25553590378493102</c:v>
                </c:pt>
                <c:pt idx="59">
                  <c:v>3.6767598160594268</c:v>
                </c:pt>
                <c:pt idx="60">
                  <c:v>0.94842589317297499</c:v>
                </c:pt>
                <c:pt idx="61">
                  <c:v>0.72840466926070035</c:v>
                </c:pt>
                <c:pt idx="62">
                  <c:v>0.17163070392642379</c:v>
                </c:pt>
                <c:pt idx="63">
                  <c:v>0.58259639193491308</c:v>
                </c:pt>
                <c:pt idx="64">
                  <c:v>0.25256455606650152</c:v>
                </c:pt>
                <c:pt idx="65">
                  <c:v>0.74637424831977373</c:v>
                </c:pt>
                <c:pt idx="66">
                  <c:v>2.0237000353731873</c:v>
                </c:pt>
                <c:pt idx="67">
                  <c:v>0.29777148921117791</c:v>
                </c:pt>
                <c:pt idx="68">
                  <c:v>0.18542624690484616</c:v>
                </c:pt>
                <c:pt idx="69">
                  <c:v>0.58563848602759105</c:v>
                </c:pt>
                <c:pt idx="70">
                  <c:v>0.18535550053059779</c:v>
                </c:pt>
                <c:pt idx="71">
                  <c:v>0.25532366466218614</c:v>
                </c:pt>
                <c:pt idx="72">
                  <c:v>0.20912628227803326</c:v>
                </c:pt>
                <c:pt idx="73">
                  <c:v>1.3637778563848604</c:v>
                </c:pt>
                <c:pt idx="74">
                  <c:v>0.35295366112486748</c:v>
                </c:pt>
                <c:pt idx="75">
                  <c:v>0.3182879377431907</c:v>
                </c:pt>
                <c:pt idx="76">
                  <c:v>8.4824902723735454E-2</c:v>
                </c:pt>
                <c:pt idx="77">
                  <c:v>0.10788822072868767</c:v>
                </c:pt>
                <c:pt idx="78">
                  <c:v>0.31623629288998945</c:v>
                </c:pt>
                <c:pt idx="79">
                  <c:v>2.2549699327909445</c:v>
                </c:pt>
                <c:pt idx="80">
                  <c:v>9.3243721259285456E-2</c:v>
                </c:pt>
                <c:pt idx="81">
                  <c:v>0.65086664308454201</c:v>
                </c:pt>
                <c:pt idx="82">
                  <c:v>0.42129465864874427</c:v>
                </c:pt>
                <c:pt idx="83">
                  <c:v>6.4874425185709239E-2</c:v>
                </c:pt>
                <c:pt idx="84">
                  <c:v>0.15380261761584718</c:v>
                </c:pt>
                <c:pt idx="85">
                  <c:v>0.3236646621860631</c:v>
                </c:pt>
                <c:pt idx="86">
                  <c:v>0.65532366466218628</c:v>
                </c:pt>
                <c:pt idx="87">
                  <c:v>0.20792359391581181</c:v>
                </c:pt>
                <c:pt idx="88">
                  <c:v>0.67619384506544056</c:v>
                </c:pt>
                <c:pt idx="89">
                  <c:v>0.22299257163070391</c:v>
                </c:pt>
                <c:pt idx="90">
                  <c:v>0.11743898125221083</c:v>
                </c:pt>
                <c:pt idx="91">
                  <c:v>0.57601697912981953</c:v>
                </c:pt>
                <c:pt idx="92">
                  <c:v>0.33137601697912994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Sheet2!$A$21</c:f>
              <c:strCache>
                <c:ptCount val="1"/>
                <c:pt idx="0">
                  <c:v>Class_7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Sheet2!$B$21:$CP$21</c:f>
              <c:numCache>
                <c:formatCode>General</c:formatCode>
                <c:ptCount val="93"/>
                <c:pt idx="0">
                  <c:v>0.34977104614300802</c:v>
                </c:pt>
                <c:pt idx="1">
                  <c:v>0.30644593166607964</c:v>
                </c:pt>
                <c:pt idx="2">
                  <c:v>0.2226135963367383</c:v>
                </c:pt>
                <c:pt idx="3">
                  <c:v>0.31877421627333574</c:v>
                </c:pt>
                <c:pt idx="4">
                  <c:v>4.8960901725959842E-2</c:v>
                </c:pt>
                <c:pt idx="5">
                  <c:v>3.7689327227897161E-2</c:v>
                </c:pt>
                <c:pt idx="6">
                  <c:v>0.43395561817541395</c:v>
                </c:pt>
                <c:pt idx="7">
                  <c:v>0.63050369848538224</c:v>
                </c:pt>
                <c:pt idx="8">
                  <c:v>0.45825995068686159</c:v>
                </c:pt>
                <c:pt idx="9">
                  <c:v>0.77949982388164862</c:v>
                </c:pt>
                <c:pt idx="10">
                  <c:v>0.53363860514265571</c:v>
                </c:pt>
                <c:pt idx="11">
                  <c:v>0.13244100035223677</c:v>
                </c:pt>
                <c:pt idx="12">
                  <c:v>0.27615357520253608</c:v>
                </c:pt>
                <c:pt idx="13">
                  <c:v>1.1521662557238461</c:v>
                </c:pt>
                <c:pt idx="14">
                  <c:v>0.45332863684395924</c:v>
                </c:pt>
                <c:pt idx="15">
                  <c:v>1.2155688622754488</c:v>
                </c:pt>
                <c:pt idx="16">
                  <c:v>0.89890806622050023</c:v>
                </c:pt>
                <c:pt idx="17">
                  <c:v>0.57414582599506869</c:v>
                </c:pt>
                <c:pt idx="18">
                  <c:v>0.22437477985206059</c:v>
                </c:pt>
                <c:pt idx="19">
                  <c:v>1.0542444522719268</c:v>
                </c:pt>
                <c:pt idx="20">
                  <c:v>7.6787601268052133E-2</c:v>
                </c:pt>
                <c:pt idx="21">
                  <c:v>0.77245508982035926</c:v>
                </c:pt>
                <c:pt idx="22">
                  <c:v>0.72631208171891493</c:v>
                </c:pt>
                <c:pt idx="23">
                  <c:v>4.1458259950686864</c:v>
                </c:pt>
                <c:pt idx="24">
                  <c:v>1.2810848890454383</c:v>
                </c:pt>
                <c:pt idx="25">
                  <c:v>0.17541387812610076</c:v>
                </c:pt>
                <c:pt idx="26">
                  <c:v>9.5103909827404007E-2</c:v>
                </c:pt>
                <c:pt idx="27">
                  <c:v>7.6787601268052133E-2</c:v>
                </c:pt>
                <c:pt idx="28">
                  <c:v>0.19866150052835505</c:v>
                </c:pt>
                <c:pt idx="29">
                  <c:v>8.594575554772807E-2</c:v>
                </c:pt>
                <c:pt idx="30">
                  <c:v>0.15357520253610432</c:v>
                </c:pt>
                <c:pt idx="31">
                  <c:v>2.2384642479746395</c:v>
                </c:pt>
                <c:pt idx="32">
                  <c:v>0.37407537865445589</c:v>
                </c:pt>
                <c:pt idx="33">
                  <c:v>0.5248326875660444</c:v>
                </c:pt>
                <c:pt idx="34">
                  <c:v>0.48643888693201837</c:v>
                </c:pt>
                <c:pt idx="35">
                  <c:v>0.39380063402606558</c:v>
                </c:pt>
                <c:pt idx="36">
                  <c:v>0.61887988728425514</c:v>
                </c:pt>
                <c:pt idx="37">
                  <c:v>1.3980274744628391</c:v>
                </c:pt>
                <c:pt idx="38">
                  <c:v>6.1940824233885161</c:v>
                </c:pt>
                <c:pt idx="39">
                  <c:v>0.76435364564987684</c:v>
                </c:pt>
                <c:pt idx="40">
                  <c:v>0.23318069742867203</c:v>
                </c:pt>
                <c:pt idx="41">
                  <c:v>0.42655864741106031</c:v>
                </c:pt>
                <c:pt idx="42">
                  <c:v>0.78407890102148659</c:v>
                </c:pt>
                <c:pt idx="43">
                  <c:v>0.88200070447340628</c:v>
                </c:pt>
                <c:pt idx="44">
                  <c:v>3.5135611130679818</c:v>
                </c:pt>
                <c:pt idx="45">
                  <c:v>0.11799929552659388</c:v>
                </c:pt>
                <c:pt idx="46">
                  <c:v>0.34519196900317012</c:v>
                </c:pt>
                <c:pt idx="47">
                  <c:v>1.8858753082071149</c:v>
                </c:pt>
                <c:pt idx="48">
                  <c:v>0.51814019020781954</c:v>
                </c:pt>
                <c:pt idx="49">
                  <c:v>2.7861923212398731</c:v>
                </c:pt>
                <c:pt idx="50">
                  <c:v>6.4107079957731627E-2</c:v>
                </c:pt>
                <c:pt idx="51">
                  <c:v>0.13561113067981684</c:v>
                </c:pt>
                <c:pt idx="52">
                  <c:v>0.29482212046495254</c:v>
                </c:pt>
                <c:pt idx="53">
                  <c:v>1.3793589292004229</c:v>
                </c:pt>
                <c:pt idx="54">
                  <c:v>0.45579429376541036</c:v>
                </c:pt>
                <c:pt idx="55">
                  <c:v>1.7160972173300455</c:v>
                </c:pt>
                <c:pt idx="56">
                  <c:v>0.26382529059528009</c:v>
                </c:pt>
                <c:pt idx="57">
                  <c:v>0.34378302219091228</c:v>
                </c:pt>
                <c:pt idx="58">
                  <c:v>0.25642831983092645</c:v>
                </c:pt>
                <c:pt idx="59">
                  <c:v>0.58506516379006668</c:v>
                </c:pt>
                <c:pt idx="60">
                  <c:v>2.7826699542092288E-2</c:v>
                </c:pt>
                <c:pt idx="61">
                  <c:v>0.61218738992603017</c:v>
                </c:pt>
                <c:pt idx="62">
                  <c:v>0.22155688622754488</c:v>
                </c:pt>
                <c:pt idx="63">
                  <c:v>1.6097217330045788</c:v>
                </c:pt>
                <c:pt idx="64">
                  <c:v>0.30926382529059532</c:v>
                </c:pt>
                <c:pt idx="65">
                  <c:v>0.87178584008453708</c:v>
                </c:pt>
                <c:pt idx="66">
                  <c:v>3.8897499119408239</c:v>
                </c:pt>
                <c:pt idx="67">
                  <c:v>0.23423740753786551</c:v>
                </c:pt>
                <c:pt idx="68">
                  <c:v>0.42233180697428685</c:v>
                </c:pt>
                <c:pt idx="69">
                  <c:v>2.1849242691088411</c:v>
                </c:pt>
                <c:pt idx="70">
                  <c:v>0.58753082071151808</c:v>
                </c:pt>
                <c:pt idx="71">
                  <c:v>0.50722085241282155</c:v>
                </c:pt>
                <c:pt idx="72">
                  <c:v>0.47904191616766473</c:v>
                </c:pt>
                <c:pt idx="73">
                  <c:v>0.41704825642831977</c:v>
                </c:pt>
                <c:pt idx="74">
                  <c:v>0.48256428319830935</c:v>
                </c:pt>
                <c:pt idx="75">
                  <c:v>1.0679816836914404</c:v>
                </c:pt>
                <c:pt idx="76">
                  <c:v>0.13349771046143014</c:v>
                </c:pt>
                <c:pt idx="77">
                  <c:v>0.42620641070799581</c:v>
                </c:pt>
                <c:pt idx="78">
                  <c:v>0.45896442409299054</c:v>
                </c:pt>
                <c:pt idx="79">
                  <c:v>0.29764001408946816</c:v>
                </c:pt>
                <c:pt idx="80">
                  <c:v>0.26382529059528009</c:v>
                </c:pt>
                <c:pt idx="81">
                  <c:v>7.1504050722085238E-2</c:v>
                </c:pt>
                <c:pt idx="82">
                  <c:v>1.3053892215568863</c:v>
                </c:pt>
                <c:pt idx="83">
                  <c:v>9.1581542796759455E-3</c:v>
                </c:pt>
                <c:pt idx="84">
                  <c:v>1.0440295878830574</c:v>
                </c:pt>
                <c:pt idx="85">
                  <c:v>3.2743923916872144</c:v>
                </c:pt>
                <c:pt idx="86">
                  <c:v>0.87389926030292364</c:v>
                </c:pt>
                <c:pt idx="87">
                  <c:v>1.026769989432899</c:v>
                </c:pt>
                <c:pt idx="88">
                  <c:v>0.40683339203945057</c:v>
                </c:pt>
                <c:pt idx="89">
                  <c:v>0.49137020077492088</c:v>
                </c:pt>
                <c:pt idx="90">
                  <c:v>0.32194434660091581</c:v>
                </c:pt>
                <c:pt idx="91">
                  <c:v>0.10954561465304687</c:v>
                </c:pt>
                <c:pt idx="92">
                  <c:v>0.17999295526593873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Sheet2!$A$22</c:f>
              <c:strCache>
                <c:ptCount val="1"/>
                <c:pt idx="0">
                  <c:v>Class_8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Sheet2!$B$22:$CP$22</c:f>
              <c:numCache>
                <c:formatCode>General</c:formatCode>
                <c:ptCount val="93"/>
                <c:pt idx="0">
                  <c:v>0.55812854442344062</c:v>
                </c:pt>
                <c:pt idx="1">
                  <c:v>1.1530009451795842</c:v>
                </c:pt>
                <c:pt idx="2">
                  <c:v>0.54135160680529304</c:v>
                </c:pt>
                <c:pt idx="3">
                  <c:v>1.0304820415879019</c:v>
                </c:pt>
                <c:pt idx="4">
                  <c:v>0.1495746691871456</c:v>
                </c:pt>
                <c:pt idx="5">
                  <c:v>6.4154064272211722E-2</c:v>
                </c:pt>
                <c:pt idx="6">
                  <c:v>0.8125</c:v>
                </c:pt>
                <c:pt idx="7">
                  <c:v>0.78166351606805295</c:v>
                </c:pt>
                <c:pt idx="8">
                  <c:v>0.52646502835538755</c:v>
                </c:pt>
                <c:pt idx="9">
                  <c:v>0.54997637051039694</c:v>
                </c:pt>
                <c:pt idx="10">
                  <c:v>0.7111294896030248</c:v>
                </c:pt>
                <c:pt idx="11">
                  <c:v>0.23511342155009454</c:v>
                </c:pt>
                <c:pt idx="12">
                  <c:v>1.0604914933837428</c:v>
                </c:pt>
                <c:pt idx="13">
                  <c:v>0.37216446124763713</c:v>
                </c:pt>
                <c:pt idx="14">
                  <c:v>0.14862948960302461</c:v>
                </c:pt>
                <c:pt idx="15">
                  <c:v>1.0708884688090738</c:v>
                </c:pt>
                <c:pt idx="16">
                  <c:v>0.53804347826086962</c:v>
                </c:pt>
                <c:pt idx="17">
                  <c:v>0.85432419659735359</c:v>
                </c:pt>
                <c:pt idx="18">
                  <c:v>3.5036625708884688</c:v>
                </c:pt>
                <c:pt idx="19">
                  <c:v>1.6472117202268433</c:v>
                </c:pt>
                <c:pt idx="20">
                  <c:v>8.0222117202268434E-2</c:v>
                </c:pt>
                <c:pt idx="21">
                  <c:v>0.92757561436672964</c:v>
                </c:pt>
                <c:pt idx="22">
                  <c:v>0.35432419659735354</c:v>
                </c:pt>
                <c:pt idx="23">
                  <c:v>6.0723062381852539</c:v>
                </c:pt>
                <c:pt idx="24">
                  <c:v>0.60396975425330823</c:v>
                </c:pt>
                <c:pt idx="25">
                  <c:v>0.30871928166351614</c:v>
                </c:pt>
                <c:pt idx="26">
                  <c:v>0.1825378071833649</c:v>
                </c:pt>
                <c:pt idx="27">
                  <c:v>0.19068998109640833</c:v>
                </c:pt>
                <c:pt idx="28">
                  <c:v>0.29206049149338381</c:v>
                </c:pt>
                <c:pt idx="29">
                  <c:v>0.38516068052930064</c:v>
                </c:pt>
                <c:pt idx="30">
                  <c:v>0.38008034026465043</c:v>
                </c:pt>
                <c:pt idx="31">
                  <c:v>1.5343809073724008</c:v>
                </c:pt>
                <c:pt idx="32">
                  <c:v>0.36129489603024584</c:v>
                </c:pt>
                <c:pt idx="33">
                  <c:v>0.38953213610586024</c:v>
                </c:pt>
                <c:pt idx="34">
                  <c:v>2.0135869565217392</c:v>
                </c:pt>
                <c:pt idx="35">
                  <c:v>0.78969754253308155</c:v>
                </c:pt>
                <c:pt idx="36">
                  <c:v>0.63622400756143682</c:v>
                </c:pt>
                <c:pt idx="37">
                  <c:v>1.7469281663516067</c:v>
                </c:pt>
                <c:pt idx="38">
                  <c:v>0.40819943289224958</c:v>
                </c:pt>
                <c:pt idx="39">
                  <c:v>0.42793005671077505</c:v>
                </c:pt>
                <c:pt idx="40">
                  <c:v>0.55340264650283555</c:v>
                </c:pt>
                <c:pt idx="41">
                  <c:v>0.30446597353497173</c:v>
                </c:pt>
                <c:pt idx="42">
                  <c:v>0.12724480151228737</c:v>
                </c:pt>
                <c:pt idx="43">
                  <c:v>0.74669187145557703</c:v>
                </c:pt>
                <c:pt idx="44">
                  <c:v>0.17166824196597355</c:v>
                </c:pt>
                <c:pt idx="45">
                  <c:v>0.24810964083175804</c:v>
                </c:pt>
                <c:pt idx="46">
                  <c:v>1.0537570888468812</c:v>
                </c:pt>
                <c:pt idx="47">
                  <c:v>1.3900047258979207</c:v>
                </c:pt>
                <c:pt idx="48">
                  <c:v>0.53816162570888471</c:v>
                </c:pt>
                <c:pt idx="49">
                  <c:v>0.4649102079395086</c:v>
                </c:pt>
                <c:pt idx="50">
                  <c:v>0.10184310018903592</c:v>
                </c:pt>
                <c:pt idx="51">
                  <c:v>0.27020321361058597</c:v>
                </c:pt>
                <c:pt idx="52">
                  <c:v>0.28638941398865797</c:v>
                </c:pt>
                <c:pt idx="53">
                  <c:v>1.9213137996219283</c:v>
                </c:pt>
                <c:pt idx="54">
                  <c:v>0.65489130434782616</c:v>
                </c:pt>
                <c:pt idx="55">
                  <c:v>0.17237712665406427</c:v>
                </c:pt>
                <c:pt idx="56">
                  <c:v>0.40737240075614373</c:v>
                </c:pt>
                <c:pt idx="57">
                  <c:v>3.5582466918714557</c:v>
                </c:pt>
                <c:pt idx="58">
                  <c:v>0.10207939508506615</c:v>
                </c:pt>
                <c:pt idx="59">
                  <c:v>0.41824196597353497</c:v>
                </c:pt>
                <c:pt idx="60">
                  <c:v>9.1682419659735337E-2</c:v>
                </c:pt>
                <c:pt idx="61">
                  <c:v>1.1063327032136105</c:v>
                </c:pt>
                <c:pt idx="62">
                  <c:v>0.17485822306238188</c:v>
                </c:pt>
                <c:pt idx="63">
                  <c:v>0.9313563327032135</c:v>
                </c:pt>
                <c:pt idx="64">
                  <c:v>0.3364839319470701</c:v>
                </c:pt>
                <c:pt idx="65">
                  <c:v>0.87240075614366741</c:v>
                </c:pt>
                <c:pt idx="66">
                  <c:v>4.066517013232513</c:v>
                </c:pt>
                <c:pt idx="67">
                  <c:v>1.5695888468809076</c:v>
                </c:pt>
                <c:pt idx="68">
                  <c:v>5.0621455576559518</c:v>
                </c:pt>
                <c:pt idx="69">
                  <c:v>1.0695888468809076</c:v>
                </c:pt>
                <c:pt idx="70">
                  <c:v>0.88764177693761814</c:v>
                </c:pt>
                <c:pt idx="71">
                  <c:v>0.28095463137996229</c:v>
                </c:pt>
                <c:pt idx="72">
                  <c:v>2.853969754253308</c:v>
                </c:pt>
                <c:pt idx="73">
                  <c:v>0.80718336483931941</c:v>
                </c:pt>
                <c:pt idx="74">
                  <c:v>3.5164224952741012</c:v>
                </c:pt>
                <c:pt idx="75">
                  <c:v>3.2849716446124777</c:v>
                </c:pt>
                <c:pt idx="76">
                  <c:v>6.3090737240075634E-2</c:v>
                </c:pt>
                <c:pt idx="77">
                  <c:v>1.8822069943289228</c:v>
                </c:pt>
                <c:pt idx="78">
                  <c:v>0.31793478260869573</c:v>
                </c:pt>
                <c:pt idx="79">
                  <c:v>0.66008979206049168</c:v>
                </c:pt>
                <c:pt idx="80">
                  <c:v>0.15985349716446132</c:v>
                </c:pt>
                <c:pt idx="81">
                  <c:v>0.17462192816635161</c:v>
                </c:pt>
                <c:pt idx="82">
                  <c:v>1.8794896030245745</c:v>
                </c:pt>
                <c:pt idx="83">
                  <c:v>0.18501890359168244</c:v>
                </c:pt>
                <c:pt idx="84">
                  <c:v>0.30115784499054826</c:v>
                </c:pt>
                <c:pt idx="85">
                  <c:v>0.38905954631379969</c:v>
                </c:pt>
                <c:pt idx="86">
                  <c:v>0.36259451795841213</c:v>
                </c:pt>
                <c:pt idx="87">
                  <c:v>0.24846408317580346</c:v>
                </c:pt>
                <c:pt idx="88">
                  <c:v>0.74704631379962194</c:v>
                </c:pt>
                <c:pt idx="89">
                  <c:v>5.0945179584120961</c:v>
                </c:pt>
                <c:pt idx="90">
                  <c:v>0.29017013232514183</c:v>
                </c:pt>
                <c:pt idx="91">
                  <c:v>0.27658317580340275</c:v>
                </c:pt>
                <c:pt idx="92">
                  <c:v>0.14685727788279776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Sheet2!$A$23</c:f>
              <c:strCache>
                <c:ptCount val="1"/>
                <c:pt idx="0">
                  <c:v>Class_9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Sheet2!$B$14:$CP$14</c:f>
              <c:strCache>
                <c:ptCount val="93"/>
                <c:pt idx="0">
                  <c:v>feat_1</c:v>
                </c:pt>
                <c:pt idx="1">
                  <c:v>feat_2</c:v>
                </c:pt>
                <c:pt idx="2">
                  <c:v>feat_3</c:v>
                </c:pt>
                <c:pt idx="3">
                  <c:v>feat_4</c:v>
                </c:pt>
                <c:pt idx="4">
                  <c:v>feat_5</c:v>
                </c:pt>
                <c:pt idx="5">
                  <c:v>feat_6</c:v>
                </c:pt>
                <c:pt idx="6">
                  <c:v>feat_7</c:v>
                </c:pt>
                <c:pt idx="7">
                  <c:v>feat_8</c:v>
                </c:pt>
                <c:pt idx="8">
                  <c:v>feat_9</c:v>
                </c:pt>
                <c:pt idx="9">
                  <c:v>feat_10</c:v>
                </c:pt>
                <c:pt idx="10">
                  <c:v>feat_11</c:v>
                </c:pt>
                <c:pt idx="11">
                  <c:v>feat_12</c:v>
                </c:pt>
                <c:pt idx="12">
                  <c:v>feat_13</c:v>
                </c:pt>
                <c:pt idx="13">
                  <c:v>feat_14</c:v>
                </c:pt>
                <c:pt idx="14">
                  <c:v>feat_15</c:v>
                </c:pt>
                <c:pt idx="15">
                  <c:v>feat_16</c:v>
                </c:pt>
                <c:pt idx="16">
                  <c:v>feat_17</c:v>
                </c:pt>
                <c:pt idx="17">
                  <c:v>feat_18</c:v>
                </c:pt>
                <c:pt idx="18">
                  <c:v>feat_19</c:v>
                </c:pt>
                <c:pt idx="19">
                  <c:v>feat_20</c:v>
                </c:pt>
                <c:pt idx="20">
                  <c:v>feat_21</c:v>
                </c:pt>
                <c:pt idx="21">
                  <c:v>feat_22</c:v>
                </c:pt>
                <c:pt idx="22">
                  <c:v>feat_23</c:v>
                </c:pt>
                <c:pt idx="23">
                  <c:v>feat_24</c:v>
                </c:pt>
                <c:pt idx="24">
                  <c:v>feat_25</c:v>
                </c:pt>
                <c:pt idx="25">
                  <c:v>feat_26</c:v>
                </c:pt>
                <c:pt idx="26">
                  <c:v>feat_27</c:v>
                </c:pt>
                <c:pt idx="27">
                  <c:v>feat_28</c:v>
                </c:pt>
                <c:pt idx="28">
                  <c:v>feat_29</c:v>
                </c:pt>
                <c:pt idx="29">
                  <c:v>feat_30</c:v>
                </c:pt>
                <c:pt idx="30">
                  <c:v>feat_31</c:v>
                </c:pt>
                <c:pt idx="31">
                  <c:v>feat_32</c:v>
                </c:pt>
                <c:pt idx="32">
                  <c:v>feat_33</c:v>
                </c:pt>
                <c:pt idx="33">
                  <c:v>feat_34</c:v>
                </c:pt>
                <c:pt idx="34">
                  <c:v>feat_35</c:v>
                </c:pt>
                <c:pt idx="35">
                  <c:v>feat_36</c:v>
                </c:pt>
                <c:pt idx="36">
                  <c:v>feat_37</c:v>
                </c:pt>
                <c:pt idx="37">
                  <c:v>feat_38</c:v>
                </c:pt>
                <c:pt idx="38">
                  <c:v>feat_39</c:v>
                </c:pt>
                <c:pt idx="39">
                  <c:v>feat_40</c:v>
                </c:pt>
                <c:pt idx="40">
                  <c:v>feat_41</c:v>
                </c:pt>
                <c:pt idx="41">
                  <c:v>feat_42</c:v>
                </c:pt>
                <c:pt idx="42">
                  <c:v>feat_43</c:v>
                </c:pt>
                <c:pt idx="43">
                  <c:v>feat_44</c:v>
                </c:pt>
                <c:pt idx="44">
                  <c:v>feat_45</c:v>
                </c:pt>
                <c:pt idx="45">
                  <c:v>feat_46</c:v>
                </c:pt>
                <c:pt idx="46">
                  <c:v>feat_47</c:v>
                </c:pt>
                <c:pt idx="47">
                  <c:v>feat_48</c:v>
                </c:pt>
                <c:pt idx="48">
                  <c:v>feat_49</c:v>
                </c:pt>
                <c:pt idx="49">
                  <c:v>feat_50</c:v>
                </c:pt>
                <c:pt idx="50">
                  <c:v>feat_51</c:v>
                </c:pt>
                <c:pt idx="51">
                  <c:v>feat_52</c:v>
                </c:pt>
                <c:pt idx="52">
                  <c:v>feat_53</c:v>
                </c:pt>
                <c:pt idx="53">
                  <c:v>feat_54</c:v>
                </c:pt>
                <c:pt idx="54">
                  <c:v>feat_55</c:v>
                </c:pt>
                <c:pt idx="55">
                  <c:v>feat_56</c:v>
                </c:pt>
                <c:pt idx="56">
                  <c:v>feat_57</c:v>
                </c:pt>
                <c:pt idx="57">
                  <c:v>feat_58</c:v>
                </c:pt>
                <c:pt idx="58">
                  <c:v>feat_59</c:v>
                </c:pt>
                <c:pt idx="59">
                  <c:v>feat_60</c:v>
                </c:pt>
                <c:pt idx="60">
                  <c:v>feat_61</c:v>
                </c:pt>
                <c:pt idx="61">
                  <c:v>feat_62</c:v>
                </c:pt>
                <c:pt idx="62">
                  <c:v>feat_63</c:v>
                </c:pt>
                <c:pt idx="63">
                  <c:v>feat_64</c:v>
                </c:pt>
                <c:pt idx="64">
                  <c:v>feat_65</c:v>
                </c:pt>
                <c:pt idx="65">
                  <c:v>feat_66</c:v>
                </c:pt>
                <c:pt idx="66">
                  <c:v>feat_67</c:v>
                </c:pt>
                <c:pt idx="67">
                  <c:v>feat_68</c:v>
                </c:pt>
                <c:pt idx="68">
                  <c:v>feat_69</c:v>
                </c:pt>
                <c:pt idx="69">
                  <c:v>feat_70</c:v>
                </c:pt>
                <c:pt idx="70">
                  <c:v>feat_71</c:v>
                </c:pt>
                <c:pt idx="71">
                  <c:v>feat_72</c:v>
                </c:pt>
                <c:pt idx="72">
                  <c:v>feat_73</c:v>
                </c:pt>
                <c:pt idx="73">
                  <c:v>feat_74</c:v>
                </c:pt>
                <c:pt idx="74">
                  <c:v>feat_75</c:v>
                </c:pt>
                <c:pt idx="75">
                  <c:v>feat_76</c:v>
                </c:pt>
                <c:pt idx="76">
                  <c:v>feat_77</c:v>
                </c:pt>
                <c:pt idx="77">
                  <c:v>feat_78</c:v>
                </c:pt>
                <c:pt idx="78">
                  <c:v>feat_79</c:v>
                </c:pt>
                <c:pt idx="79">
                  <c:v>feat_80</c:v>
                </c:pt>
                <c:pt idx="80">
                  <c:v>feat_81</c:v>
                </c:pt>
                <c:pt idx="81">
                  <c:v>feat_82</c:v>
                </c:pt>
                <c:pt idx="82">
                  <c:v>feat_83</c:v>
                </c:pt>
                <c:pt idx="83">
                  <c:v>feat_84</c:v>
                </c:pt>
                <c:pt idx="84">
                  <c:v>feat_85</c:v>
                </c:pt>
                <c:pt idx="85">
                  <c:v>feat_86</c:v>
                </c:pt>
                <c:pt idx="86">
                  <c:v>feat_87</c:v>
                </c:pt>
                <c:pt idx="87">
                  <c:v>feat_88</c:v>
                </c:pt>
                <c:pt idx="88">
                  <c:v>feat_89</c:v>
                </c:pt>
                <c:pt idx="89">
                  <c:v>feat_90</c:v>
                </c:pt>
                <c:pt idx="90">
                  <c:v>feat_91</c:v>
                </c:pt>
                <c:pt idx="91">
                  <c:v>feat_92</c:v>
                </c:pt>
                <c:pt idx="92">
                  <c:v>feat_93</c:v>
                </c:pt>
              </c:strCache>
            </c:strRef>
          </c:cat>
          <c:val>
            <c:numRef>
              <c:f>Sheet2!$B$23:$CP$23</c:f>
              <c:numCache>
                <c:formatCode>General</c:formatCode>
                <c:ptCount val="93"/>
                <c:pt idx="0">
                  <c:v>0.93763874873864772</c:v>
                </c:pt>
                <c:pt idx="1">
                  <c:v>7.9717457114026266E-2</c:v>
                </c:pt>
                <c:pt idx="2">
                  <c:v>0.2391523713420787</c:v>
                </c:pt>
                <c:pt idx="3">
                  <c:v>0.21533804238143295</c:v>
                </c:pt>
                <c:pt idx="4">
                  <c:v>9.3642785065590331E-2</c:v>
                </c:pt>
                <c:pt idx="5">
                  <c:v>1.5741675075681135E-2</c:v>
                </c:pt>
                <c:pt idx="6">
                  <c:v>9.3239152371342102E-2</c:v>
                </c:pt>
                <c:pt idx="7">
                  <c:v>3.4688193743693239</c:v>
                </c:pt>
                <c:pt idx="8">
                  <c:v>0.29263370332996985</c:v>
                </c:pt>
                <c:pt idx="9">
                  <c:v>0.25146316851664985</c:v>
                </c:pt>
                <c:pt idx="10">
                  <c:v>0.1782038345105954</c:v>
                </c:pt>
                <c:pt idx="11">
                  <c:v>0.19556004036326943</c:v>
                </c:pt>
                <c:pt idx="12">
                  <c:v>1.6924318869828459</c:v>
                </c:pt>
                <c:pt idx="13">
                  <c:v>0.63451059535822396</c:v>
                </c:pt>
                <c:pt idx="14">
                  <c:v>0.22421796165489408</c:v>
                </c:pt>
                <c:pt idx="15">
                  <c:v>1.4998990918264377</c:v>
                </c:pt>
                <c:pt idx="16">
                  <c:v>1.0534813319878911</c:v>
                </c:pt>
                <c:pt idx="17">
                  <c:v>0.83370332996972751</c:v>
                </c:pt>
                <c:pt idx="18">
                  <c:v>6.296670030272454E-2</c:v>
                </c:pt>
                <c:pt idx="19">
                  <c:v>0.35640766902119075</c:v>
                </c:pt>
                <c:pt idx="20">
                  <c:v>0.1112008072653885</c:v>
                </c:pt>
                <c:pt idx="21">
                  <c:v>1.0577194752774972</c:v>
                </c:pt>
                <c:pt idx="22">
                  <c:v>3.1685166498486385E-2</c:v>
                </c:pt>
                <c:pt idx="23">
                  <c:v>2.7440968718466205</c:v>
                </c:pt>
                <c:pt idx="24">
                  <c:v>1.6577194752774973</c:v>
                </c:pt>
                <c:pt idx="25">
                  <c:v>0.20887991927346114</c:v>
                </c:pt>
                <c:pt idx="26">
                  <c:v>8.375378405650856E-2</c:v>
                </c:pt>
                <c:pt idx="27">
                  <c:v>0.10211907164480322</c:v>
                </c:pt>
                <c:pt idx="28">
                  <c:v>1.383249243188698</c:v>
                </c:pt>
                <c:pt idx="29">
                  <c:v>0.24924318869828463</c:v>
                </c:pt>
                <c:pt idx="30">
                  <c:v>2.2805247225025246E-2</c:v>
                </c:pt>
                <c:pt idx="31">
                  <c:v>0.81735620585267399</c:v>
                </c:pt>
                <c:pt idx="32">
                  <c:v>0.92028254288597366</c:v>
                </c:pt>
                <c:pt idx="33">
                  <c:v>0.41654894046417762</c:v>
                </c:pt>
                <c:pt idx="34">
                  <c:v>0.16750756811301715</c:v>
                </c:pt>
                <c:pt idx="35">
                  <c:v>4.2032290615539871</c:v>
                </c:pt>
                <c:pt idx="36">
                  <c:v>0.22744702320887988</c:v>
                </c:pt>
                <c:pt idx="37">
                  <c:v>0.36992936427850664</c:v>
                </c:pt>
                <c:pt idx="38">
                  <c:v>0.14510595358224021</c:v>
                </c:pt>
                <c:pt idx="39">
                  <c:v>0.67386478304742681</c:v>
                </c:pt>
                <c:pt idx="40">
                  <c:v>1.2066599394550961</c:v>
                </c:pt>
                <c:pt idx="41">
                  <c:v>0.62078708375378422</c:v>
                </c:pt>
                <c:pt idx="42">
                  <c:v>3.4712411705348133E-2</c:v>
                </c:pt>
                <c:pt idx="43">
                  <c:v>0.48052472250252276</c:v>
                </c:pt>
                <c:pt idx="44">
                  <c:v>2.3814328960645809E-2</c:v>
                </c:pt>
                <c:pt idx="45">
                  <c:v>8.657921291624622E-2</c:v>
                </c:pt>
                <c:pt idx="46">
                  <c:v>7.5681130171543889E-2</c:v>
                </c:pt>
                <c:pt idx="47">
                  <c:v>2.3154389505549946</c:v>
                </c:pt>
                <c:pt idx="48">
                  <c:v>0.15297679112008075</c:v>
                </c:pt>
                <c:pt idx="49">
                  <c:v>0.12068617558022203</c:v>
                </c:pt>
                <c:pt idx="50">
                  <c:v>3.0474268415741683E-2</c:v>
                </c:pt>
                <c:pt idx="51">
                  <c:v>6.7204843592330976E-2</c:v>
                </c:pt>
                <c:pt idx="52">
                  <c:v>2.3864783047426839</c:v>
                </c:pt>
                <c:pt idx="53">
                  <c:v>1.5997981836528758</c:v>
                </c:pt>
                <c:pt idx="54">
                  <c:v>0.51987891019172561</c:v>
                </c:pt>
                <c:pt idx="55">
                  <c:v>0.2219979818365288</c:v>
                </c:pt>
                <c:pt idx="56">
                  <c:v>0.14813319878910194</c:v>
                </c:pt>
                <c:pt idx="57">
                  <c:v>0.15095862764883955</c:v>
                </c:pt>
                <c:pt idx="58">
                  <c:v>3.1245206861755808</c:v>
                </c:pt>
                <c:pt idx="59">
                  <c:v>0.4042381432896065</c:v>
                </c:pt>
                <c:pt idx="60">
                  <c:v>3.0474268415741683E-2</c:v>
                </c:pt>
                <c:pt idx="61">
                  <c:v>4.933198789101918</c:v>
                </c:pt>
                <c:pt idx="62">
                  <c:v>0.48335015136226045</c:v>
                </c:pt>
                <c:pt idx="63">
                  <c:v>0.51644803229061564</c:v>
                </c:pt>
                <c:pt idx="64">
                  <c:v>0.27991927346115036</c:v>
                </c:pt>
                <c:pt idx="65">
                  <c:v>1.0948536831483351</c:v>
                </c:pt>
                <c:pt idx="66">
                  <c:v>7.8825428859737645</c:v>
                </c:pt>
                <c:pt idx="67">
                  <c:v>0.57356205852674058</c:v>
                </c:pt>
                <c:pt idx="68">
                  <c:v>0.21412714429868818</c:v>
                </c:pt>
                <c:pt idx="69">
                  <c:v>0.97578203834510602</c:v>
                </c:pt>
                <c:pt idx="70">
                  <c:v>0.40968718466195769</c:v>
                </c:pt>
                <c:pt idx="71">
                  <c:v>0.49848637739656931</c:v>
                </c:pt>
                <c:pt idx="72">
                  <c:v>0.26639757820383458</c:v>
                </c:pt>
                <c:pt idx="73">
                  <c:v>0.39112008072653887</c:v>
                </c:pt>
                <c:pt idx="74">
                  <c:v>0.69263370332996976</c:v>
                </c:pt>
                <c:pt idx="75">
                  <c:v>0.67749747729566101</c:v>
                </c:pt>
                <c:pt idx="76">
                  <c:v>0.58082744702320888</c:v>
                </c:pt>
                <c:pt idx="77">
                  <c:v>0.16347124117053485</c:v>
                </c:pt>
                <c:pt idx="78">
                  <c:v>1.2839556004036328</c:v>
                </c:pt>
                <c:pt idx="79">
                  <c:v>0.21069626639757821</c:v>
                </c:pt>
                <c:pt idx="80">
                  <c:v>8.1130171543895055E-2</c:v>
                </c:pt>
                <c:pt idx="81">
                  <c:v>5.6710393541876909E-2</c:v>
                </c:pt>
                <c:pt idx="82">
                  <c:v>0.34470232088799191</c:v>
                </c:pt>
                <c:pt idx="83">
                  <c:v>9.4853683148335022E-3</c:v>
                </c:pt>
                <c:pt idx="84">
                  <c:v>0.23451059535822405</c:v>
                </c:pt>
                <c:pt idx="85">
                  <c:v>1.0986881937436934</c:v>
                </c:pt>
                <c:pt idx="86">
                  <c:v>0.68294651866801226</c:v>
                </c:pt>
                <c:pt idx="87">
                  <c:v>0.25610494450050453</c:v>
                </c:pt>
                <c:pt idx="88">
                  <c:v>0.61755802219979838</c:v>
                </c:pt>
                <c:pt idx="89">
                  <c:v>9.3037336024218001E-2</c:v>
                </c:pt>
                <c:pt idx="90">
                  <c:v>1.9178607467204842</c:v>
                </c:pt>
                <c:pt idx="91">
                  <c:v>0.98546922300706341</c:v>
                </c:pt>
                <c:pt idx="92">
                  <c:v>7.1442986881937454E-2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59904"/>
        <c:axId val="146861440"/>
      </c:lineChart>
      <c:catAx>
        <c:axId val="14685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861440"/>
        <c:crosses val="autoZero"/>
        <c:auto val="1"/>
        <c:lblAlgn val="ctr"/>
        <c:lblOffset val="100"/>
        <c:noMultiLvlLbl val="0"/>
      </c:catAx>
      <c:valAx>
        <c:axId val="14686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85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Sheet2!$A$16</c:f>
              <c:strCache>
                <c:ptCount val="1"/>
                <c:pt idx="0">
                  <c:v>Class_2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Sheet2!$B$16:$CP$16</c:f>
              <c:numCache>
                <c:formatCode>General</c:formatCode>
                <c:ptCount val="93"/>
                <c:pt idx="0">
                  <c:v>0.33134846793201855</c:v>
                </c:pt>
                <c:pt idx="1">
                  <c:v>1.5010544597444483E-2</c:v>
                </c:pt>
                <c:pt idx="2">
                  <c:v>8.5783401563081507E-2</c:v>
                </c:pt>
                <c:pt idx="3">
                  <c:v>9.3970971343505752E-2</c:v>
                </c:pt>
                <c:pt idx="4">
                  <c:v>3.3804738866145642E-2</c:v>
                </c:pt>
                <c:pt idx="5">
                  <c:v>1.2777571020965143E-2</c:v>
                </c:pt>
                <c:pt idx="6">
                  <c:v>2.2081627589629095E-2</c:v>
                </c:pt>
                <c:pt idx="7">
                  <c:v>0.22491006078650291</c:v>
                </c:pt>
                <c:pt idx="8">
                  <c:v>1.6659223421411733</c:v>
                </c:pt>
                <c:pt idx="9">
                  <c:v>0.11735516685274779</c:v>
                </c:pt>
                <c:pt idx="10">
                  <c:v>0.13763801017243524</c:v>
                </c:pt>
                <c:pt idx="11">
                  <c:v>9.6203944919985115E-2</c:v>
                </c:pt>
                <c:pt idx="12">
                  <c:v>0.11133854360501177</c:v>
                </c:pt>
                <c:pt idx="13">
                  <c:v>3.5169333829549685</c:v>
                </c:pt>
                <c:pt idx="14">
                  <c:v>2.8156556258528709</c:v>
                </c:pt>
                <c:pt idx="15">
                  <c:v>1.5136459496340404</c:v>
                </c:pt>
                <c:pt idx="16">
                  <c:v>5.8367448207418432E-2</c:v>
                </c:pt>
                <c:pt idx="17">
                  <c:v>0.23346979282967376</c:v>
                </c:pt>
                <c:pt idx="18">
                  <c:v>3.4487036347847659E-2</c:v>
                </c:pt>
                <c:pt idx="19">
                  <c:v>0.12455030393251459</c:v>
                </c:pt>
                <c:pt idx="20">
                  <c:v>0.17249720878302943</c:v>
                </c:pt>
                <c:pt idx="21">
                  <c:v>0.37309266840342387</c:v>
                </c:pt>
                <c:pt idx="22">
                  <c:v>2.8594467187693835E-2</c:v>
                </c:pt>
                <c:pt idx="23">
                  <c:v>1.302940081875698</c:v>
                </c:pt>
                <c:pt idx="24">
                  <c:v>2.7729810197245999</c:v>
                </c:pt>
                <c:pt idx="25">
                  <c:v>5.5204068974072686E-2</c:v>
                </c:pt>
                <c:pt idx="26">
                  <c:v>6.9718397221188472E-2</c:v>
                </c:pt>
                <c:pt idx="27">
                  <c:v>3.77124426249845E-2</c:v>
                </c:pt>
                <c:pt idx="28">
                  <c:v>5.7126907331596581E-2</c:v>
                </c:pt>
                <c:pt idx="29">
                  <c:v>2.3694330728197495E-2</c:v>
                </c:pt>
                <c:pt idx="30">
                  <c:v>2.338419550924203E-2</c:v>
                </c:pt>
                <c:pt idx="31">
                  <c:v>0.85411239300334951</c:v>
                </c:pt>
                <c:pt idx="32">
                  <c:v>1.2068601910432948</c:v>
                </c:pt>
                <c:pt idx="33">
                  <c:v>0.35522887979158918</c:v>
                </c:pt>
                <c:pt idx="34">
                  <c:v>0.11270313856841584</c:v>
                </c:pt>
                <c:pt idx="35">
                  <c:v>0.19811437786875077</c:v>
                </c:pt>
                <c:pt idx="36">
                  <c:v>0.12486043915147003</c:v>
                </c:pt>
                <c:pt idx="37">
                  <c:v>0.23669519910681061</c:v>
                </c:pt>
                <c:pt idx="38">
                  <c:v>9.7816648058553543E-2</c:v>
                </c:pt>
                <c:pt idx="39">
                  <c:v>3.3242153578960432</c:v>
                </c:pt>
                <c:pt idx="40">
                  <c:v>0.11723111276516562</c:v>
                </c:pt>
                <c:pt idx="41">
                  <c:v>0.21188438159037346</c:v>
                </c:pt>
                <c:pt idx="42">
                  <c:v>0.45757350204689246</c:v>
                </c:pt>
                <c:pt idx="43">
                  <c:v>0.2677087210023571</c:v>
                </c:pt>
                <c:pt idx="44">
                  <c:v>3.7030145143282477E-2</c:v>
                </c:pt>
                <c:pt idx="45">
                  <c:v>7.6479344994417567E-2</c:v>
                </c:pt>
                <c:pt idx="46">
                  <c:v>2.3756357771988583E-2</c:v>
                </c:pt>
                <c:pt idx="47">
                  <c:v>2.2538146631931522</c:v>
                </c:pt>
                <c:pt idx="48">
                  <c:v>6.3701773973452419E-2</c:v>
                </c:pt>
                <c:pt idx="49">
                  <c:v>0.12411611462597692</c:v>
                </c:pt>
                <c:pt idx="50">
                  <c:v>2.7912169705991813E-3</c:v>
                </c:pt>
                <c:pt idx="51">
                  <c:v>7.0958938097010302E-2</c:v>
                </c:pt>
                <c:pt idx="52">
                  <c:v>0.25983128644088821</c:v>
                </c:pt>
                <c:pt idx="53">
                  <c:v>0.87191415457139321</c:v>
                </c:pt>
                <c:pt idx="54">
                  <c:v>9.7010296489269329E-2</c:v>
                </c:pt>
                <c:pt idx="55">
                  <c:v>0.11847165364098748</c:v>
                </c:pt>
                <c:pt idx="56">
                  <c:v>2.1337303064135969E-2</c:v>
                </c:pt>
                <c:pt idx="57">
                  <c:v>3.8146631931522144E-2</c:v>
                </c:pt>
                <c:pt idx="58">
                  <c:v>8.7334077657858833E-2</c:v>
                </c:pt>
                <c:pt idx="59">
                  <c:v>0.10178637886118351</c:v>
                </c:pt>
                <c:pt idx="60">
                  <c:v>1.209527353926312E-2</c:v>
                </c:pt>
                <c:pt idx="61">
                  <c:v>0.92048132985981879</c:v>
                </c:pt>
                <c:pt idx="62">
                  <c:v>0.10997394864160775</c:v>
                </c:pt>
                <c:pt idx="63">
                  <c:v>1.7884877806723731</c:v>
                </c:pt>
                <c:pt idx="64">
                  <c:v>0.1586031509738246</c:v>
                </c:pt>
                <c:pt idx="65">
                  <c:v>0.2862548070958939</c:v>
                </c:pt>
                <c:pt idx="66">
                  <c:v>2.0600421783897778</c:v>
                </c:pt>
                <c:pt idx="67">
                  <c:v>5.9607989083240304E-2</c:v>
                </c:pt>
                <c:pt idx="68">
                  <c:v>5.681677211264112E-2</c:v>
                </c:pt>
                <c:pt idx="69">
                  <c:v>0.75883885374023075</c:v>
                </c:pt>
                <c:pt idx="70">
                  <c:v>0.11369557126907334</c:v>
                </c:pt>
                <c:pt idx="71">
                  <c:v>1.7259645205309513</c:v>
                </c:pt>
                <c:pt idx="72">
                  <c:v>0.19439275524128519</c:v>
                </c:pt>
                <c:pt idx="73">
                  <c:v>0.22596452053095151</c:v>
                </c:pt>
                <c:pt idx="74">
                  <c:v>0.11909192407889842</c:v>
                </c:pt>
                <c:pt idx="75">
                  <c:v>0.14123557871231859</c:v>
                </c:pt>
                <c:pt idx="76">
                  <c:v>0.11450192283835753</c:v>
                </c:pt>
                <c:pt idx="77">
                  <c:v>2.3570276640615312E-2</c:v>
                </c:pt>
                <c:pt idx="78">
                  <c:v>5.6692718025058916E-2</c:v>
                </c:pt>
                <c:pt idx="79">
                  <c:v>9.5459620394492031E-2</c:v>
                </c:pt>
                <c:pt idx="80">
                  <c:v>1.631311251705744E-2</c:v>
                </c:pt>
                <c:pt idx="81">
                  <c:v>1.3397841458876071E-2</c:v>
                </c:pt>
                <c:pt idx="82">
                  <c:v>4.5279741967497816E-2</c:v>
                </c:pt>
                <c:pt idx="83">
                  <c:v>3.4114874085101107E-3</c:v>
                </c:pt>
                <c:pt idx="84">
                  <c:v>0.63404044163255191</c:v>
                </c:pt>
                <c:pt idx="85">
                  <c:v>1.4635280982508372</c:v>
                </c:pt>
                <c:pt idx="86">
                  <c:v>0.16858950502419054</c:v>
                </c:pt>
                <c:pt idx="87">
                  <c:v>1.4250713311003598</c:v>
                </c:pt>
                <c:pt idx="88">
                  <c:v>0.23818384815779683</c:v>
                </c:pt>
                <c:pt idx="89">
                  <c:v>5.2040689740726974E-2</c:v>
                </c:pt>
                <c:pt idx="90">
                  <c:v>1.5382706860191041E-2</c:v>
                </c:pt>
                <c:pt idx="91">
                  <c:v>0.23961047016499196</c:v>
                </c:pt>
                <c:pt idx="92">
                  <c:v>3.0269197370053354E-2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131968"/>
        <c:axId val="146133760"/>
      </c:lineChart>
      <c:catAx>
        <c:axId val="14613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133760"/>
        <c:crosses val="autoZero"/>
        <c:auto val="1"/>
        <c:lblAlgn val="ctr"/>
        <c:lblOffset val="100"/>
        <c:noMultiLvlLbl val="0"/>
      </c:catAx>
      <c:valAx>
        <c:axId val="14613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13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Sheet2!$A$17</c:f>
              <c:strCache>
                <c:ptCount val="1"/>
                <c:pt idx="0">
                  <c:v>Class_3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Sheet2!$B$17:$CP$17</c:f>
              <c:numCache>
                <c:formatCode>General</c:formatCode>
                <c:ptCount val="93"/>
                <c:pt idx="0">
                  <c:v>0.24162918540729642</c:v>
                </c:pt>
                <c:pt idx="1">
                  <c:v>3.1234382808595709E-2</c:v>
                </c:pt>
                <c:pt idx="2">
                  <c:v>9.8075962018990534E-2</c:v>
                </c:pt>
                <c:pt idx="3">
                  <c:v>0.10269865067466269</c:v>
                </c:pt>
                <c:pt idx="4">
                  <c:v>3.8855572213893061E-2</c:v>
                </c:pt>
                <c:pt idx="5">
                  <c:v>1.2368815592203901E-2</c:v>
                </c:pt>
                <c:pt idx="6">
                  <c:v>3.8855572213893061E-2</c:v>
                </c:pt>
                <c:pt idx="7">
                  <c:v>0.25724637681159412</c:v>
                </c:pt>
                <c:pt idx="8">
                  <c:v>2.9760119940029983</c:v>
                </c:pt>
                <c:pt idx="9">
                  <c:v>0.21139430284857574</c:v>
                </c:pt>
                <c:pt idx="10">
                  <c:v>0.17578710644677664</c:v>
                </c:pt>
                <c:pt idx="11">
                  <c:v>8.3083458270864566E-2</c:v>
                </c:pt>
                <c:pt idx="12">
                  <c:v>0.11531734132933531</c:v>
                </c:pt>
                <c:pt idx="13">
                  <c:v>2.9801349325337334</c:v>
                </c:pt>
                <c:pt idx="14">
                  <c:v>2.2110194902548721</c:v>
                </c:pt>
                <c:pt idx="15">
                  <c:v>1.355947026486757</c:v>
                </c:pt>
                <c:pt idx="16">
                  <c:v>7.1589205397301348E-2</c:v>
                </c:pt>
                <c:pt idx="17">
                  <c:v>0.21889055472263871</c:v>
                </c:pt>
                <c:pt idx="18">
                  <c:v>7.9210394802598727E-2</c:v>
                </c:pt>
                <c:pt idx="19">
                  <c:v>0.19277861069465266</c:v>
                </c:pt>
                <c:pt idx="20">
                  <c:v>0.16204397801099454</c:v>
                </c:pt>
                <c:pt idx="21">
                  <c:v>0.32771114442778609</c:v>
                </c:pt>
                <c:pt idx="22">
                  <c:v>7.3963018490754623E-2</c:v>
                </c:pt>
                <c:pt idx="23">
                  <c:v>1.6336831584207898</c:v>
                </c:pt>
                <c:pt idx="24">
                  <c:v>2.2508745627186406</c:v>
                </c:pt>
                <c:pt idx="25">
                  <c:v>5.0349825087456272E-2</c:v>
                </c:pt>
                <c:pt idx="26">
                  <c:v>0.10557221389305349</c:v>
                </c:pt>
                <c:pt idx="27">
                  <c:v>3.2483758120939538E-2</c:v>
                </c:pt>
                <c:pt idx="28">
                  <c:v>7.4837581209395335E-2</c:v>
                </c:pt>
                <c:pt idx="29">
                  <c:v>3.9980009995002501E-2</c:v>
                </c:pt>
                <c:pt idx="30">
                  <c:v>4.0979510244877553E-2</c:v>
                </c:pt>
                <c:pt idx="31">
                  <c:v>1.578210894552724</c:v>
                </c:pt>
                <c:pt idx="32">
                  <c:v>0.82533733133433274</c:v>
                </c:pt>
                <c:pt idx="33">
                  <c:v>0.3005997001499251</c:v>
                </c:pt>
                <c:pt idx="34">
                  <c:v>0.1687906046976512</c:v>
                </c:pt>
                <c:pt idx="35">
                  <c:v>0.22151424287856075</c:v>
                </c:pt>
                <c:pt idx="36">
                  <c:v>0.2300099950024988</c:v>
                </c:pt>
                <c:pt idx="37">
                  <c:v>0.40242378810594714</c:v>
                </c:pt>
                <c:pt idx="38">
                  <c:v>0.14167916041979015</c:v>
                </c:pt>
                <c:pt idx="39">
                  <c:v>3.0397301349325336</c:v>
                </c:pt>
                <c:pt idx="40">
                  <c:v>0.15742128935532243</c:v>
                </c:pt>
                <c:pt idx="41">
                  <c:v>0.23413293353323342</c:v>
                </c:pt>
                <c:pt idx="42">
                  <c:v>1.3931784107946028</c:v>
                </c:pt>
                <c:pt idx="43">
                  <c:v>0.31321839080459773</c:v>
                </c:pt>
                <c:pt idx="44">
                  <c:v>3.9855072463768126E-2</c:v>
                </c:pt>
                <c:pt idx="45">
                  <c:v>8.8455772113943038E-2</c:v>
                </c:pt>
                <c:pt idx="46">
                  <c:v>2.7486256871564224E-2</c:v>
                </c:pt>
                <c:pt idx="47">
                  <c:v>1.5452273863068466</c:v>
                </c:pt>
                <c:pt idx="48">
                  <c:v>7.9460269865067476E-2</c:v>
                </c:pt>
                <c:pt idx="49">
                  <c:v>0.28548225887056478</c:v>
                </c:pt>
                <c:pt idx="50">
                  <c:v>3.9980009995002497E-3</c:v>
                </c:pt>
                <c:pt idx="51">
                  <c:v>9.4702648675662193E-2</c:v>
                </c:pt>
                <c:pt idx="52">
                  <c:v>0.25924537731134434</c:v>
                </c:pt>
                <c:pt idx="53">
                  <c:v>0.80784607696151933</c:v>
                </c:pt>
                <c:pt idx="54">
                  <c:v>0.11644177911044476</c:v>
                </c:pt>
                <c:pt idx="55">
                  <c:v>0.53060969515242373</c:v>
                </c:pt>
                <c:pt idx="56">
                  <c:v>2.2613693153423296E-2</c:v>
                </c:pt>
                <c:pt idx="57">
                  <c:v>7.7836081959020517E-2</c:v>
                </c:pt>
                <c:pt idx="58">
                  <c:v>9.5577211394302863E-2</c:v>
                </c:pt>
                <c:pt idx="59">
                  <c:v>5.7096451774112961E-2</c:v>
                </c:pt>
                <c:pt idx="60">
                  <c:v>1.4492753623188408E-2</c:v>
                </c:pt>
                <c:pt idx="61">
                  <c:v>0.83633183408295853</c:v>
                </c:pt>
                <c:pt idx="62">
                  <c:v>0.14042978510744633</c:v>
                </c:pt>
                <c:pt idx="63">
                  <c:v>2.7796101949025487</c:v>
                </c:pt>
                <c:pt idx="64">
                  <c:v>0.16029485257371318</c:v>
                </c:pt>
                <c:pt idx="65">
                  <c:v>0.29910044977511246</c:v>
                </c:pt>
                <c:pt idx="66">
                  <c:v>1.9219140429785107</c:v>
                </c:pt>
                <c:pt idx="67">
                  <c:v>0.10994502748625691</c:v>
                </c:pt>
                <c:pt idx="68">
                  <c:v>6.0969515242378813E-2</c:v>
                </c:pt>
                <c:pt idx="69">
                  <c:v>1.1807846076961519</c:v>
                </c:pt>
                <c:pt idx="70">
                  <c:v>0.20914542728635685</c:v>
                </c:pt>
                <c:pt idx="71">
                  <c:v>1.2495002498750623</c:v>
                </c:pt>
                <c:pt idx="72">
                  <c:v>0.26799100449775115</c:v>
                </c:pt>
                <c:pt idx="73">
                  <c:v>0.19627686156921539</c:v>
                </c:pt>
                <c:pt idx="74">
                  <c:v>0.17666166916541728</c:v>
                </c:pt>
                <c:pt idx="75">
                  <c:v>0.16679160419790107</c:v>
                </c:pt>
                <c:pt idx="76">
                  <c:v>2.9985007496251881E-2</c:v>
                </c:pt>
                <c:pt idx="77">
                  <c:v>5.5222388805597204E-2</c:v>
                </c:pt>
                <c:pt idx="78">
                  <c:v>8.5707146426786618E-2</c:v>
                </c:pt>
                <c:pt idx="79">
                  <c:v>0.16741629185407303</c:v>
                </c:pt>
                <c:pt idx="80">
                  <c:v>2.4612693653173416E-2</c:v>
                </c:pt>
                <c:pt idx="81">
                  <c:v>1.4867566216891556E-2</c:v>
                </c:pt>
                <c:pt idx="82">
                  <c:v>0.17266366816591705</c:v>
                </c:pt>
                <c:pt idx="83">
                  <c:v>2.9985007496251882E-3</c:v>
                </c:pt>
                <c:pt idx="84">
                  <c:v>1.2118940529735129</c:v>
                </c:pt>
                <c:pt idx="85">
                  <c:v>1.973263368315842</c:v>
                </c:pt>
                <c:pt idx="86">
                  <c:v>0.16791604197901053</c:v>
                </c:pt>
                <c:pt idx="87">
                  <c:v>1.9472763618190905</c:v>
                </c:pt>
                <c:pt idx="88">
                  <c:v>0.40029985007496249</c:v>
                </c:pt>
                <c:pt idx="89">
                  <c:v>8.7581209395302353E-2</c:v>
                </c:pt>
                <c:pt idx="90">
                  <c:v>1.7366316841579209E-2</c:v>
                </c:pt>
                <c:pt idx="91">
                  <c:v>8.8580709645177405E-2</c:v>
                </c:pt>
                <c:pt idx="92">
                  <c:v>2.7736131934032984E-2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53088"/>
        <c:axId val="146554880"/>
      </c:lineChart>
      <c:catAx>
        <c:axId val="14655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554880"/>
        <c:crosses val="autoZero"/>
        <c:auto val="1"/>
        <c:lblAlgn val="ctr"/>
        <c:lblOffset val="100"/>
        <c:noMultiLvlLbl val="0"/>
      </c:catAx>
      <c:valAx>
        <c:axId val="14655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553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Sheet2!$A$18</c:f>
              <c:strCache>
                <c:ptCount val="1"/>
                <c:pt idx="0">
                  <c:v>Class_4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Sheet2!$B$18:$CP$18</c:f>
              <c:numCache>
                <c:formatCode>General</c:formatCode>
                <c:ptCount val="93"/>
                <c:pt idx="0">
                  <c:v>0.61055369751021937</c:v>
                </c:pt>
                <c:pt idx="1">
                  <c:v>1.3006317354143442E-2</c:v>
                </c:pt>
                <c:pt idx="2">
                  <c:v>8.9929394277220381E-2</c:v>
                </c:pt>
                <c:pt idx="3">
                  <c:v>0.12040133779264213</c:v>
                </c:pt>
                <c:pt idx="4">
                  <c:v>5.3511705685618728E-2</c:v>
                </c:pt>
                <c:pt idx="5">
                  <c:v>1.3006317354143442E-2</c:v>
                </c:pt>
                <c:pt idx="6">
                  <c:v>3.3073206986250471E-2</c:v>
                </c:pt>
                <c:pt idx="7">
                  <c:v>0.25678186547751769</c:v>
                </c:pt>
                <c:pt idx="8">
                  <c:v>0.11148272017837237</c:v>
                </c:pt>
                <c:pt idx="9">
                  <c:v>0.28205128205128205</c:v>
                </c:pt>
                <c:pt idx="10">
                  <c:v>0.10219249349684134</c:v>
                </c:pt>
                <c:pt idx="11">
                  <c:v>7.5065031586770734E-2</c:v>
                </c:pt>
                <c:pt idx="12">
                  <c:v>0.14864362690449648</c:v>
                </c:pt>
                <c:pt idx="13">
                  <c:v>3.275733927907841</c:v>
                </c:pt>
                <c:pt idx="14">
                  <c:v>3.2389446302489779</c:v>
                </c:pt>
                <c:pt idx="15">
                  <c:v>1.4611668524712</c:v>
                </c:pt>
                <c:pt idx="16">
                  <c:v>5.5741360089186176E-2</c:v>
                </c:pt>
                <c:pt idx="17">
                  <c:v>0.16908212560386471</c:v>
                </c:pt>
                <c:pt idx="18">
                  <c:v>9.0672612411742834E-2</c:v>
                </c:pt>
                <c:pt idx="19">
                  <c:v>0.20624303232998889</c:v>
                </c:pt>
                <c:pt idx="20">
                  <c:v>0.12857673727238941</c:v>
                </c:pt>
                <c:pt idx="21">
                  <c:v>0.42289111854329242</c:v>
                </c:pt>
                <c:pt idx="22">
                  <c:v>4.0876997398736542E-2</c:v>
                </c:pt>
                <c:pt idx="23">
                  <c:v>0.70048309178743939</c:v>
                </c:pt>
                <c:pt idx="24">
                  <c:v>2.9710144927536226</c:v>
                </c:pt>
                <c:pt idx="25">
                  <c:v>0.75771088814567089</c:v>
                </c:pt>
                <c:pt idx="26">
                  <c:v>0.106280193236715</c:v>
                </c:pt>
                <c:pt idx="27">
                  <c:v>4.5336306205871424E-2</c:v>
                </c:pt>
                <c:pt idx="28">
                  <c:v>6.874767744332963E-2</c:v>
                </c:pt>
                <c:pt idx="29">
                  <c:v>2.2668153102935708E-2</c:v>
                </c:pt>
                <c:pt idx="30">
                  <c:v>3.7160906726124134E-2</c:v>
                </c:pt>
                <c:pt idx="31">
                  <c:v>0.14790040876997401</c:v>
                </c:pt>
                <c:pt idx="32">
                  <c:v>0.90189520624303254</c:v>
                </c:pt>
                <c:pt idx="33">
                  <c:v>0.24934968413229291</c:v>
                </c:pt>
                <c:pt idx="34">
                  <c:v>0.14938684503901895</c:v>
                </c:pt>
                <c:pt idx="35">
                  <c:v>0.21962095875139356</c:v>
                </c:pt>
                <c:pt idx="36">
                  <c:v>0.20661464139725011</c:v>
                </c:pt>
                <c:pt idx="37">
                  <c:v>0.29691564474173171</c:v>
                </c:pt>
                <c:pt idx="38">
                  <c:v>6.0943887030843559E-2</c:v>
                </c:pt>
                <c:pt idx="39">
                  <c:v>2.8268301746562607</c:v>
                </c:pt>
                <c:pt idx="40">
                  <c:v>0.18691936083240443</c:v>
                </c:pt>
                <c:pt idx="41">
                  <c:v>0.82014121144555951</c:v>
                </c:pt>
                <c:pt idx="42">
                  <c:v>1.1438127090301002</c:v>
                </c:pt>
                <c:pt idx="43">
                  <c:v>0.43924191750278707</c:v>
                </c:pt>
                <c:pt idx="44">
                  <c:v>3.1586770717205503E-2</c:v>
                </c:pt>
                <c:pt idx="45">
                  <c:v>0.10107766629505759</c:v>
                </c:pt>
                <c:pt idx="46">
                  <c:v>1.6350798959494612E-2</c:v>
                </c:pt>
                <c:pt idx="47">
                  <c:v>0.8833147528799703</c:v>
                </c:pt>
                <c:pt idx="48">
                  <c:v>4.7565960609438879E-2</c:v>
                </c:pt>
                <c:pt idx="49">
                  <c:v>0.19360832404310666</c:v>
                </c:pt>
                <c:pt idx="50">
                  <c:v>2.2296544035674474E-3</c:v>
                </c:pt>
                <c:pt idx="51">
                  <c:v>0.11928651059085842</c:v>
                </c:pt>
                <c:pt idx="52">
                  <c:v>0.38573021181716832</c:v>
                </c:pt>
                <c:pt idx="53">
                  <c:v>0.92419175027870692</c:v>
                </c:pt>
                <c:pt idx="54">
                  <c:v>0.15161649944258643</c:v>
                </c:pt>
                <c:pt idx="55">
                  <c:v>0.58119658119658113</c:v>
                </c:pt>
                <c:pt idx="56">
                  <c:v>3.6417688591601632E-2</c:v>
                </c:pt>
                <c:pt idx="57">
                  <c:v>2.8242289111854335E-2</c:v>
                </c:pt>
                <c:pt idx="58">
                  <c:v>0.11259754738015609</c:v>
                </c:pt>
                <c:pt idx="59">
                  <c:v>0.43292456335934615</c:v>
                </c:pt>
                <c:pt idx="60">
                  <c:v>8.9186176142697915E-3</c:v>
                </c:pt>
                <c:pt idx="61">
                  <c:v>0.5834262356001485</c:v>
                </c:pt>
                <c:pt idx="62">
                  <c:v>0.10590858416945372</c:v>
                </c:pt>
                <c:pt idx="63">
                  <c:v>0.52471200297287268</c:v>
                </c:pt>
                <c:pt idx="64">
                  <c:v>0.15607580824972128</c:v>
                </c:pt>
                <c:pt idx="65">
                  <c:v>0.26086956521739135</c:v>
                </c:pt>
                <c:pt idx="66">
                  <c:v>0.7558528428093646</c:v>
                </c:pt>
                <c:pt idx="67">
                  <c:v>0.10144927536231886</c:v>
                </c:pt>
                <c:pt idx="68">
                  <c:v>5.9457450761798591E-2</c:v>
                </c:pt>
                <c:pt idx="69">
                  <c:v>1.2159048680787812</c:v>
                </c:pt>
                <c:pt idx="70">
                  <c:v>8.2125603864734303E-2</c:v>
                </c:pt>
                <c:pt idx="71">
                  <c:v>1.6897064288368639</c:v>
                </c:pt>
                <c:pt idx="72">
                  <c:v>9.6618357487922704E-2</c:v>
                </c:pt>
                <c:pt idx="73">
                  <c:v>0.22853957636566333</c:v>
                </c:pt>
                <c:pt idx="74">
                  <c:v>0.16982534373838723</c:v>
                </c:pt>
                <c:pt idx="75">
                  <c:v>9.5131921218877744E-2</c:v>
                </c:pt>
                <c:pt idx="76">
                  <c:v>3.8275733927907847E-2</c:v>
                </c:pt>
                <c:pt idx="77">
                  <c:v>2.7127461910070604E-2</c:v>
                </c:pt>
                <c:pt idx="78">
                  <c:v>0.25901151988108512</c:v>
                </c:pt>
                <c:pt idx="79">
                  <c:v>0.10553697510219251</c:v>
                </c:pt>
                <c:pt idx="80">
                  <c:v>1.2634708286882203E-2</c:v>
                </c:pt>
                <c:pt idx="81">
                  <c:v>9.6618357487922701E-3</c:v>
                </c:pt>
                <c:pt idx="82">
                  <c:v>2.5269416573764407E-2</c:v>
                </c:pt>
                <c:pt idx="83">
                  <c:v>2.9728725380899295E-3</c:v>
                </c:pt>
                <c:pt idx="84">
                  <c:v>1.2984020810107768</c:v>
                </c:pt>
                <c:pt idx="85">
                  <c:v>2.4154589371980668</c:v>
                </c:pt>
                <c:pt idx="86">
                  <c:v>0.25418060200668896</c:v>
                </c:pt>
                <c:pt idx="87">
                  <c:v>2.0962467484206613</c:v>
                </c:pt>
                <c:pt idx="88">
                  <c:v>0.16202155332590115</c:v>
                </c:pt>
                <c:pt idx="89">
                  <c:v>5.4998141954663717E-2</c:v>
                </c:pt>
                <c:pt idx="90">
                  <c:v>2.6012634708286884E-2</c:v>
                </c:pt>
                <c:pt idx="91">
                  <c:v>0.35897435897435903</c:v>
                </c:pt>
                <c:pt idx="92">
                  <c:v>2.5269416573764407E-2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85088"/>
        <c:axId val="146586624"/>
      </c:lineChart>
      <c:catAx>
        <c:axId val="14658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586624"/>
        <c:crosses val="autoZero"/>
        <c:auto val="1"/>
        <c:lblAlgn val="ctr"/>
        <c:lblOffset val="100"/>
        <c:noMultiLvlLbl val="0"/>
      </c:catAx>
      <c:valAx>
        <c:axId val="14658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58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Sheet2!$A$19</c:f>
              <c:strCache>
                <c:ptCount val="1"/>
                <c:pt idx="0">
                  <c:v>Class_5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Sheet2!$B$19:$CP$19</c:f>
              <c:numCache>
                <c:formatCode>General</c:formatCode>
                <c:ptCount val="93"/>
                <c:pt idx="0">
                  <c:v>2.446148229280759E-2</c:v>
                </c:pt>
                <c:pt idx="1">
                  <c:v>3.1763417305585982E-2</c:v>
                </c:pt>
                <c:pt idx="2">
                  <c:v>5.3669222343921137E-2</c:v>
                </c:pt>
                <c:pt idx="3">
                  <c:v>6.38919313618109E-2</c:v>
                </c:pt>
                <c:pt idx="4">
                  <c:v>5.0748448338809787E-2</c:v>
                </c:pt>
                <c:pt idx="5">
                  <c:v>5.4764512595837905E-3</c:v>
                </c:pt>
                <c:pt idx="6">
                  <c:v>3.6509675063891942E-3</c:v>
                </c:pt>
                <c:pt idx="7">
                  <c:v>0.4914202263599855</c:v>
                </c:pt>
                <c:pt idx="8">
                  <c:v>0.17050018254837537</c:v>
                </c:pt>
                <c:pt idx="9">
                  <c:v>2.0080321285140566E-2</c:v>
                </c:pt>
                <c:pt idx="10">
                  <c:v>5.1113545089448702E-2</c:v>
                </c:pt>
                <c:pt idx="11">
                  <c:v>0.14311792625045638</c:v>
                </c:pt>
                <c:pt idx="12">
                  <c:v>0.47791164658634533</c:v>
                </c:pt>
                <c:pt idx="13">
                  <c:v>0.20810514786418405</c:v>
                </c:pt>
                <c:pt idx="14">
                  <c:v>0.33296823658269448</c:v>
                </c:pt>
                <c:pt idx="15">
                  <c:v>0.49507119386637466</c:v>
                </c:pt>
                <c:pt idx="16">
                  <c:v>3.7970062066447617E-2</c:v>
                </c:pt>
                <c:pt idx="17">
                  <c:v>0.24972617743702086</c:v>
                </c:pt>
                <c:pt idx="18">
                  <c:v>2.4826579043446508E-2</c:v>
                </c:pt>
                <c:pt idx="19">
                  <c:v>5.1843738590726544E-2</c:v>
                </c:pt>
                <c:pt idx="20">
                  <c:v>6.3161737860533057E-2</c:v>
                </c:pt>
                <c:pt idx="21">
                  <c:v>0.1657539247900694</c:v>
                </c:pt>
                <c:pt idx="22">
                  <c:v>1.7524644030668127E-2</c:v>
                </c:pt>
                <c:pt idx="23">
                  <c:v>1.7681635633442863</c:v>
                </c:pt>
                <c:pt idx="24">
                  <c:v>0.17159547280029214</c:v>
                </c:pt>
                <c:pt idx="25">
                  <c:v>6.38919313618109E-2</c:v>
                </c:pt>
                <c:pt idx="26">
                  <c:v>8.0321285140562242E-3</c:v>
                </c:pt>
                <c:pt idx="27">
                  <c:v>3.0303030303030307E-2</c:v>
                </c:pt>
                <c:pt idx="28">
                  <c:v>2.7017159547280033E-2</c:v>
                </c:pt>
                <c:pt idx="29">
                  <c:v>6.9368382621394688E-3</c:v>
                </c:pt>
                <c:pt idx="30">
                  <c:v>4.3811610076670325E-3</c:v>
                </c:pt>
                <c:pt idx="31">
                  <c:v>0.2124863088718511</c:v>
                </c:pt>
                <c:pt idx="32">
                  <c:v>0.6622855056589998</c:v>
                </c:pt>
                <c:pt idx="33">
                  <c:v>13.510405257393211</c:v>
                </c:pt>
                <c:pt idx="34">
                  <c:v>2.6286966046002194E-2</c:v>
                </c:pt>
                <c:pt idx="35">
                  <c:v>0.12157721796276014</c:v>
                </c:pt>
                <c:pt idx="36">
                  <c:v>0.1796276013143483</c:v>
                </c:pt>
                <c:pt idx="37">
                  <c:v>4.2351223074114645E-2</c:v>
                </c:pt>
                <c:pt idx="38">
                  <c:v>1.8619934282584884E-2</c:v>
                </c:pt>
                <c:pt idx="39">
                  <c:v>0.52792990142387752</c:v>
                </c:pt>
                <c:pt idx="40">
                  <c:v>9.5655348667396903E-2</c:v>
                </c:pt>
                <c:pt idx="41">
                  <c:v>0.11610076670317636</c:v>
                </c:pt>
                <c:pt idx="42">
                  <c:v>2.0810514786418401E-2</c:v>
                </c:pt>
                <c:pt idx="43">
                  <c:v>3.7970062066447617E-2</c:v>
                </c:pt>
                <c:pt idx="44">
                  <c:v>1.0587805768528663E-2</c:v>
                </c:pt>
                <c:pt idx="45">
                  <c:v>3.3588901058780575E-2</c:v>
                </c:pt>
                <c:pt idx="46">
                  <c:v>8.0321285140562242E-3</c:v>
                </c:pt>
                <c:pt idx="47">
                  <c:v>1.0664476086162835</c:v>
                </c:pt>
                <c:pt idx="48">
                  <c:v>1.2413289521723256E-2</c:v>
                </c:pt>
                <c:pt idx="49">
                  <c:v>5.1113545089448709E-3</c:v>
                </c:pt>
                <c:pt idx="50">
                  <c:v>7.3019350127783887E-4</c:v>
                </c:pt>
                <c:pt idx="51">
                  <c:v>1.168309602044542E-2</c:v>
                </c:pt>
                <c:pt idx="52">
                  <c:v>5.2939028842643315E-2</c:v>
                </c:pt>
                <c:pt idx="53">
                  <c:v>0.30339539978094204</c:v>
                </c:pt>
                <c:pt idx="54">
                  <c:v>3.2128514056224897E-2</c:v>
                </c:pt>
                <c:pt idx="55">
                  <c:v>1.0587805768528663E-2</c:v>
                </c:pt>
                <c:pt idx="56">
                  <c:v>0.11464037970062066</c:v>
                </c:pt>
                <c:pt idx="57">
                  <c:v>1.168309602044542E-2</c:v>
                </c:pt>
                <c:pt idx="58">
                  <c:v>2.5556772544724354E-2</c:v>
                </c:pt>
                <c:pt idx="59">
                  <c:v>5.1113545089448702E-2</c:v>
                </c:pt>
                <c:pt idx="60">
                  <c:v>3.6509675063891942E-3</c:v>
                </c:pt>
                <c:pt idx="61">
                  <c:v>0.65023731288791531</c:v>
                </c:pt>
                <c:pt idx="62">
                  <c:v>2.0810514786418401E-2</c:v>
                </c:pt>
                <c:pt idx="63">
                  <c:v>0.28221978824388466</c:v>
                </c:pt>
                <c:pt idx="64">
                  <c:v>3.6509675063891939E-2</c:v>
                </c:pt>
                <c:pt idx="65">
                  <c:v>5.0383351588170873E-2</c:v>
                </c:pt>
                <c:pt idx="66">
                  <c:v>0.97079225994888663</c:v>
                </c:pt>
                <c:pt idx="67">
                  <c:v>0.10076670317634175</c:v>
                </c:pt>
                <c:pt idx="68">
                  <c:v>7.959109163928442E-2</c:v>
                </c:pt>
                <c:pt idx="69">
                  <c:v>6.0606060606060615E-2</c:v>
                </c:pt>
                <c:pt idx="70">
                  <c:v>0.23621759766338082</c:v>
                </c:pt>
                <c:pt idx="71">
                  <c:v>0.13070463672873311</c:v>
                </c:pt>
                <c:pt idx="72">
                  <c:v>6.2796641109894136E-2</c:v>
                </c:pt>
                <c:pt idx="73">
                  <c:v>8.2511865644395763E-2</c:v>
                </c:pt>
                <c:pt idx="74">
                  <c:v>2.8477546549835715E-2</c:v>
                </c:pt>
                <c:pt idx="75">
                  <c:v>4.7097480832420623E-2</c:v>
                </c:pt>
                <c:pt idx="76">
                  <c:v>5.8415480102227101E-3</c:v>
                </c:pt>
                <c:pt idx="77">
                  <c:v>1.8254837531945967E-3</c:v>
                </c:pt>
                <c:pt idx="78">
                  <c:v>0.10806863818912012</c:v>
                </c:pt>
                <c:pt idx="79">
                  <c:v>0.10551296093464768</c:v>
                </c:pt>
                <c:pt idx="80">
                  <c:v>4.3811610076670325E-3</c:v>
                </c:pt>
                <c:pt idx="81">
                  <c:v>3.2858707557502751E-3</c:v>
                </c:pt>
                <c:pt idx="82">
                  <c:v>9.1274187659729829E-3</c:v>
                </c:pt>
                <c:pt idx="83">
                  <c:v>2.1905805038335163E-3</c:v>
                </c:pt>
                <c:pt idx="84">
                  <c:v>4.016064257028111E-2</c:v>
                </c:pt>
                <c:pt idx="85">
                  <c:v>3.687477181453086E-2</c:v>
                </c:pt>
                <c:pt idx="86">
                  <c:v>0.1058780576852866</c:v>
                </c:pt>
                <c:pt idx="87">
                  <c:v>7.7765607886089827E-2</c:v>
                </c:pt>
                <c:pt idx="88">
                  <c:v>6.8638189120116835E-2</c:v>
                </c:pt>
                <c:pt idx="89">
                  <c:v>3.8335158817086532E-2</c:v>
                </c:pt>
                <c:pt idx="90">
                  <c:v>0.167579408543264</c:v>
                </c:pt>
                <c:pt idx="91">
                  <c:v>0.57721796276013149</c:v>
                </c:pt>
                <c:pt idx="92">
                  <c:v>1.2413289521723256E-2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641664"/>
        <c:axId val="146643200"/>
      </c:lineChart>
      <c:catAx>
        <c:axId val="14664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643200"/>
        <c:crosses val="autoZero"/>
        <c:auto val="1"/>
        <c:lblAlgn val="ctr"/>
        <c:lblOffset val="100"/>
        <c:noMultiLvlLbl val="0"/>
      </c:catAx>
      <c:valAx>
        <c:axId val="14664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64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Sheet2!$A$20</c:f>
              <c:strCache>
                <c:ptCount val="1"/>
                <c:pt idx="0">
                  <c:v>Class_6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Sheet2!$B$20:$CP$20</c:f>
              <c:numCache>
                <c:formatCode>General</c:formatCode>
                <c:ptCount val="93"/>
                <c:pt idx="0">
                  <c:v>0.26360099044923946</c:v>
                </c:pt>
                <c:pt idx="1">
                  <c:v>0.31064732932437217</c:v>
                </c:pt>
                <c:pt idx="2">
                  <c:v>3.2901308807923604</c:v>
                </c:pt>
                <c:pt idx="3">
                  <c:v>2.4315528829147501</c:v>
                </c:pt>
                <c:pt idx="4">
                  <c:v>5.3555005305978065E-2</c:v>
                </c:pt>
                <c:pt idx="5">
                  <c:v>2.4266006367173684E-2</c:v>
                </c:pt>
                <c:pt idx="6">
                  <c:v>0.11736823487796251</c:v>
                </c:pt>
                <c:pt idx="7">
                  <c:v>0.30053059780686248</c:v>
                </c:pt>
                <c:pt idx="8">
                  <c:v>0.25348425893172977</c:v>
                </c:pt>
                <c:pt idx="9">
                  <c:v>0.21499823134064386</c:v>
                </c:pt>
                <c:pt idx="10">
                  <c:v>4.5668906968517859</c:v>
                </c:pt>
                <c:pt idx="11">
                  <c:v>0.16660771135479308</c:v>
                </c:pt>
                <c:pt idx="12">
                  <c:v>0.43070392642377076</c:v>
                </c:pt>
                <c:pt idx="13">
                  <c:v>0.33986558188892829</c:v>
                </c:pt>
                <c:pt idx="14">
                  <c:v>0.19717014503006722</c:v>
                </c:pt>
                <c:pt idx="15">
                  <c:v>1.8033958259639193</c:v>
                </c:pt>
                <c:pt idx="16">
                  <c:v>0.36236292889989397</c:v>
                </c:pt>
                <c:pt idx="17">
                  <c:v>1.0424478245489923</c:v>
                </c:pt>
                <c:pt idx="18">
                  <c:v>0.13003183586841174</c:v>
                </c:pt>
                <c:pt idx="19">
                  <c:v>0.34319066147859922</c:v>
                </c:pt>
                <c:pt idx="20">
                  <c:v>0.45829501238061549</c:v>
                </c:pt>
                <c:pt idx="21">
                  <c:v>1.302865228157057</c:v>
                </c:pt>
                <c:pt idx="22">
                  <c:v>0.13837990802971345</c:v>
                </c:pt>
                <c:pt idx="23">
                  <c:v>2.5532366466218606</c:v>
                </c:pt>
                <c:pt idx="24">
                  <c:v>0.40084895649097985</c:v>
                </c:pt>
                <c:pt idx="25">
                  <c:v>1.8880792359391578</c:v>
                </c:pt>
                <c:pt idx="26">
                  <c:v>2.719702865228157</c:v>
                </c:pt>
                <c:pt idx="27">
                  <c:v>0.79101521047046353</c:v>
                </c:pt>
                <c:pt idx="28">
                  <c:v>0.32925362575168027</c:v>
                </c:pt>
                <c:pt idx="29">
                  <c:v>7.2444287230279444E-2</c:v>
                </c:pt>
                <c:pt idx="30">
                  <c:v>0.32338167668906986</c:v>
                </c:pt>
                <c:pt idx="31">
                  <c:v>0.7083126989741777</c:v>
                </c:pt>
                <c:pt idx="32">
                  <c:v>0.24945171559957555</c:v>
                </c:pt>
                <c:pt idx="33">
                  <c:v>0.36582950123806168</c:v>
                </c:pt>
                <c:pt idx="34">
                  <c:v>1.2766890696851787</c:v>
                </c:pt>
                <c:pt idx="35">
                  <c:v>0.40417403608065094</c:v>
                </c:pt>
                <c:pt idx="36">
                  <c:v>0.16986204457021581</c:v>
                </c:pt>
                <c:pt idx="37">
                  <c:v>0.46798726565263538</c:v>
                </c:pt>
                <c:pt idx="38">
                  <c:v>0.31864166961443235</c:v>
                </c:pt>
                <c:pt idx="39">
                  <c:v>0.39398655818889294</c:v>
                </c:pt>
                <c:pt idx="40">
                  <c:v>0.21584718783162371</c:v>
                </c:pt>
                <c:pt idx="41">
                  <c:v>1.9681641315882563</c:v>
                </c:pt>
                <c:pt idx="42">
                  <c:v>0.19037849310222854</c:v>
                </c:pt>
                <c:pt idx="43">
                  <c:v>1.0024761230986914</c:v>
                </c:pt>
                <c:pt idx="44">
                  <c:v>0.13859214715245846</c:v>
                </c:pt>
                <c:pt idx="45">
                  <c:v>2.4302087018040326</c:v>
                </c:pt>
                <c:pt idx="46">
                  <c:v>0.26211531659002474</c:v>
                </c:pt>
                <c:pt idx="47">
                  <c:v>0.82150689777148922</c:v>
                </c:pt>
                <c:pt idx="48">
                  <c:v>0.88263176512203734</c:v>
                </c:pt>
                <c:pt idx="49">
                  <c:v>0.17290413866289359</c:v>
                </c:pt>
                <c:pt idx="50">
                  <c:v>0.12599929253625758</c:v>
                </c:pt>
                <c:pt idx="51">
                  <c:v>0.5528829147506189</c:v>
                </c:pt>
                <c:pt idx="52">
                  <c:v>0.19653342766183235</c:v>
                </c:pt>
                <c:pt idx="53">
                  <c:v>5.2560311284046701</c:v>
                </c:pt>
                <c:pt idx="54">
                  <c:v>0.43480721613017331</c:v>
                </c:pt>
                <c:pt idx="55">
                  <c:v>0.24386275203395827</c:v>
                </c:pt>
                <c:pt idx="56">
                  <c:v>0.897771489211178</c:v>
                </c:pt>
                <c:pt idx="57">
                  <c:v>0.69359745313052712</c:v>
                </c:pt>
                <c:pt idx="58">
                  <c:v>0.25553590378493102</c:v>
                </c:pt>
                <c:pt idx="59">
                  <c:v>3.6767598160594268</c:v>
                </c:pt>
                <c:pt idx="60">
                  <c:v>0.94842589317297499</c:v>
                </c:pt>
                <c:pt idx="61">
                  <c:v>0.72840466926070035</c:v>
                </c:pt>
                <c:pt idx="62">
                  <c:v>0.17163070392642379</c:v>
                </c:pt>
                <c:pt idx="63">
                  <c:v>0.58259639193491308</c:v>
                </c:pt>
                <c:pt idx="64">
                  <c:v>0.25256455606650152</c:v>
                </c:pt>
                <c:pt idx="65">
                  <c:v>0.74637424831977373</c:v>
                </c:pt>
                <c:pt idx="66">
                  <c:v>2.0237000353731873</c:v>
                </c:pt>
                <c:pt idx="67">
                  <c:v>0.29777148921117791</c:v>
                </c:pt>
                <c:pt idx="68">
                  <c:v>0.18542624690484616</c:v>
                </c:pt>
                <c:pt idx="69">
                  <c:v>0.58563848602759105</c:v>
                </c:pt>
                <c:pt idx="70">
                  <c:v>0.18535550053059779</c:v>
                </c:pt>
                <c:pt idx="71">
                  <c:v>0.25532366466218614</c:v>
                </c:pt>
                <c:pt idx="72">
                  <c:v>0.20912628227803326</c:v>
                </c:pt>
                <c:pt idx="73">
                  <c:v>1.3637778563848604</c:v>
                </c:pt>
                <c:pt idx="74">
                  <c:v>0.35295366112486748</c:v>
                </c:pt>
                <c:pt idx="75">
                  <c:v>0.3182879377431907</c:v>
                </c:pt>
                <c:pt idx="76">
                  <c:v>8.4824902723735454E-2</c:v>
                </c:pt>
                <c:pt idx="77">
                  <c:v>0.10788822072868767</c:v>
                </c:pt>
                <c:pt idx="78">
                  <c:v>0.31623629288998945</c:v>
                </c:pt>
                <c:pt idx="79">
                  <c:v>2.2549699327909445</c:v>
                </c:pt>
                <c:pt idx="80">
                  <c:v>9.3243721259285456E-2</c:v>
                </c:pt>
                <c:pt idx="81">
                  <c:v>0.65086664308454201</c:v>
                </c:pt>
                <c:pt idx="82">
                  <c:v>0.42129465864874427</c:v>
                </c:pt>
                <c:pt idx="83">
                  <c:v>6.4874425185709239E-2</c:v>
                </c:pt>
                <c:pt idx="84">
                  <c:v>0.15380261761584718</c:v>
                </c:pt>
                <c:pt idx="85">
                  <c:v>0.3236646621860631</c:v>
                </c:pt>
                <c:pt idx="86">
                  <c:v>0.65532366466218628</c:v>
                </c:pt>
                <c:pt idx="87">
                  <c:v>0.20792359391581181</c:v>
                </c:pt>
                <c:pt idx="88">
                  <c:v>0.67619384506544056</c:v>
                </c:pt>
                <c:pt idx="89">
                  <c:v>0.22299257163070391</c:v>
                </c:pt>
                <c:pt idx="90">
                  <c:v>0.11743898125221083</c:v>
                </c:pt>
                <c:pt idx="91">
                  <c:v>0.57601697912981953</c:v>
                </c:pt>
                <c:pt idx="92">
                  <c:v>0.33137601697912994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685952"/>
        <c:axId val="146687488"/>
      </c:lineChart>
      <c:catAx>
        <c:axId val="14668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687488"/>
        <c:crosses val="autoZero"/>
        <c:auto val="1"/>
        <c:lblAlgn val="ctr"/>
        <c:lblOffset val="100"/>
        <c:noMultiLvlLbl val="0"/>
      </c:catAx>
      <c:valAx>
        <c:axId val="14668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68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Sheet2!$A$21</c:f>
              <c:strCache>
                <c:ptCount val="1"/>
                <c:pt idx="0">
                  <c:v>Class_7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Sheet2!$B$21:$CP$21</c:f>
              <c:numCache>
                <c:formatCode>General</c:formatCode>
                <c:ptCount val="93"/>
                <c:pt idx="0">
                  <c:v>0.34977104614300802</c:v>
                </c:pt>
                <c:pt idx="1">
                  <c:v>0.30644593166607964</c:v>
                </c:pt>
                <c:pt idx="2">
                  <c:v>0.2226135963367383</c:v>
                </c:pt>
                <c:pt idx="3">
                  <c:v>0.31877421627333574</c:v>
                </c:pt>
                <c:pt idx="4">
                  <c:v>4.8960901725959842E-2</c:v>
                </c:pt>
                <c:pt idx="5">
                  <c:v>3.7689327227897161E-2</c:v>
                </c:pt>
                <c:pt idx="6">
                  <c:v>0.43395561817541395</c:v>
                </c:pt>
                <c:pt idx="7">
                  <c:v>0.63050369848538224</c:v>
                </c:pt>
                <c:pt idx="8">
                  <c:v>0.45825995068686159</c:v>
                </c:pt>
                <c:pt idx="9">
                  <c:v>0.77949982388164862</c:v>
                </c:pt>
                <c:pt idx="10">
                  <c:v>0.53363860514265571</c:v>
                </c:pt>
                <c:pt idx="11">
                  <c:v>0.13244100035223677</c:v>
                </c:pt>
                <c:pt idx="12">
                  <c:v>0.27615357520253608</c:v>
                </c:pt>
                <c:pt idx="13">
                  <c:v>1.1521662557238461</c:v>
                </c:pt>
                <c:pt idx="14">
                  <c:v>0.45332863684395924</c:v>
                </c:pt>
                <c:pt idx="15">
                  <c:v>1.2155688622754488</c:v>
                </c:pt>
                <c:pt idx="16">
                  <c:v>0.89890806622050023</c:v>
                </c:pt>
                <c:pt idx="17">
                  <c:v>0.57414582599506869</c:v>
                </c:pt>
                <c:pt idx="18">
                  <c:v>0.22437477985206059</c:v>
                </c:pt>
                <c:pt idx="19">
                  <c:v>1.0542444522719268</c:v>
                </c:pt>
                <c:pt idx="20">
                  <c:v>7.6787601268052133E-2</c:v>
                </c:pt>
                <c:pt idx="21">
                  <c:v>0.77245508982035926</c:v>
                </c:pt>
                <c:pt idx="22">
                  <c:v>0.72631208171891493</c:v>
                </c:pt>
                <c:pt idx="23">
                  <c:v>4.1458259950686864</c:v>
                </c:pt>
                <c:pt idx="24">
                  <c:v>1.2810848890454383</c:v>
                </c:pt>
                <c:pt idx="25">
                  <c:v>0.17541387812610076</c:v>
                </c:pt>
                <c:pt idx="26">
                  <c:v>9.5103909827404007E-2</c:v>
                </c:pt>
                <c:pt idx="27">
                  <c:v>7.6787601268052133E-2</c:v>
                </c:pt>
                <c:pt idx="28">
                  <c:v>0.19866150052835505</c:v>
                </c:pt>
                <c:pt idx="29">
                  <c:v>8.594575554772807E-2</c:v>
                </c:pt>
                <c:pt idx="30">
                  <c:v>0.15357520253610432</c:v>
                </c:pt>
                <c:pt idx="31">
                  <c:v>2.2384642479746395</c:v>
                </c:pt>
                <c:pt idx="32">
                  <c:v>0.37407537865445589</c:v>
                </c:pt>
                <c:pt idx="33">
                  <c:v>0.5248326875660444</c:v>
                </c:pt>
                <c:pt idx="34">
                  <c:v>0.48643888693201837</c:v>
                </c:pt>
                <c:pt idx="35">
                  <c:v>0.39380063402606558</c:v>
                </c:pt>
                <c:pt idx="36">
                  <c:v>0.61887988728425514</c:v>
                </c:pt>
                <c:pt idx="37">
                  <c:v>1.3980274744628391</c:v>
                </c:pt>
                <c:pt idx="38">
                  <c:v>6.1940824233885161</c:v>
                </c:pt>
                <c:pt idx="39">
                  <c:v>0.76435364564987684</c:v>
                </c:pt>
                <c:pt idx="40">
                  <c:v>0.23318069742867203</c:v>
                </c:pt>
                <c:pt idx="41">
                  <c:v>0.42655864741106031</c:v>
                </c:pt>
                <c:pt idx="42">
                  <c:v>0.78407890102148659</c:v>
                </c:pt>
                <c:pt idx="43">
                  <c:v>0.88200070447340628</c:v>
                </c:pt>
                <c:pt idx="44">
                  <c:v>3.5135611130679818</c:v>
                </c:pt>
                <c:pt idx="45">
                  <c:v>0.11799929552659388</c:v>
                </c:pt>
                <c:pt idx="46">
                  <c:v>0.34519196900317012</c:v>
                </c:pt>
                <c:pt idx="47">
                  <c:v>1.8858753082071149</c:v>
                </c:pt>
                <c:pt idx="48">
                  <c:v>0.51814019020781954</c:v>
                </c:pt>
                <c:pt idx="49">
                  <c:v>2.7861923212398731</c:v>
                </c:pt>
                <c:pt idx="50">
                  <c:v>6.4107079957731627E-2</c:v>
                </c:pt>
                <c:pt idx="51">
                  <c:v>0.13561113067981684</c:v>
                </c:pt>
                <c:pt idx="52">
                  <c:v>0.29482212046495254</c:v>
                </c:pt>
                <c:pt idx="53">
                  <c:v>1.3793589292004229</c:v>
                </c:pt>
                <c:pt idx="54">
                  <c:v>0.45579429376541036</c:v>
                </c:pt>
                <c:pt idx="55">
                  <c:v>1.7160972173300455</c:v>
                </c:pt>
                <c:pt idx="56">
                  <c:v>0.26382529059528009</c:v>
                </c:pt>
                <c:pt idx="57">
                  <c:v>0.34378302219091228</c:v>
                </c:pt>
                <c:pt idx="58">
                  <c:v>0.25642831983092645</c:v>
                </c:pt>
                <c:pt idx="59">
                  <c:v>0.58506516379006668</c:v>
                </c:pt>
                <c:pt idx="60">
                  <c:v>2.7826699542092288E-2</c:v>
                </c:pt>
                <c:pt idx="61">
                  <c:v>0.61218738992603017</c:v>
                </c:pt>
                <c:pt idx="62">
                  <c:v>0.22155688622754488</c:v>
                </c:pt>
                <c:pt idx="63">
                  <c:v>1.6097217330045788</c:v>
                </c:pt>
                <c:pt idx="64">
                  <c:v>0.30926382529059532</c:v>
                </c:pt>
                <c:pt idx="65">
                  <c:v>0.87178584008453708</c:v>
                </c:pt>
                <c:pt idx="66">
                  <c:v>3.8897499119408239</c:v>
                </c:pt>
                <c:pt idx="67">
                  <c:v>0.23423740753786551</c:v>
                </c:pt>
                <c:pt idx="68">
                  <c:v>0.42233180697428685</c:v>
                </c:pt>
                <c:pt idx="69">
                  <c:v>2.1849242691088411</c:v>
                </c:pt>
                <c:pt idx="70">
                  <c:v>0.58753082071151808</c:v>
                </c:pt>
                <c:pt idx="71">
                  <c:v>0.50722085241282155</c:v>
                </c:pt>
                <c:pt idx="72">
                  <c:v>0.47904191616766473</c:v>
                </c:pt>
                <c:pt idx="73">
                  <c:v>0.41704825642831977</c:v>
                </c:pt>
                <c:pt idx="74">
                  <c:v>0.48256428319830935</c:v>
                </c:pt>
                <c:pt idx="75">
                  <c:v>1.0679816836914404</c:v>
                </c:pt>
                <c:pt idx="76">
                  <c:v>0.13349771046143014</c:v>
                </c:pt>
                <c:pt idx="77">
                  <c:v>0.42620641070799581</c:v>
                </c:pt>
                <c:pt idx="78">
                  <c:v>0.45896442409299054</c:v>
                </c:pt>
                <c:pt idx="79">
                  <c:v>0.29764001408946816</c:v>
                </c:pt>
                <c:pt idx="80">
                  <c:v>0.26382529059528009</c:v>
                </c:pt>
                <c:pt idx="81">
                  <c:v>7.1504050722085238E-2</c:v>
                </c:pt>
                <c:pt idx="82">
                  <c:v>1.3053892215568863</c:v>
                </c:pt>
                <c:pt idx="83">
                  <c:v>9.1581542796759455E-3</c:v>
                </c:pt>
                <c:pt idx="84">
                  <c:v>1.0440295878830574</c:v>
                </c:pt>
                <c:pt idx="85">
                  <c:v>3.2743923916872144</c:v>
                </c:pt>
                <c:pt idx="86">
                  <c:v>0.87389926030292364</c:v>
                </c:pt>
                <c:pt idx="87">
                  <c:v>1.026769989432899</c:v>
                </c:pt>
                <c:pt idx="88">
                  <c:v>0.40683339203945057</c:v>
                </c:pt>
                <c:pt idx="89">
                  <c:v>0.49137020077492088</c:v>
                </c:pt>
                <c:pt idx="90">
                  <c:v>0.32194434660091581</c:v>
                </c:pt>
                <c:pt idx="91">
                  <c:v>0.10954561465304687</c:v>
                </c:pt>
                <c:pt idx="92">
                  <c:v>0.17999295526593873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717696"/>
        <c:axId val="146731776"/>
      </c:lineChart>
      <c:catAx>
        <c:axId val="14671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731776"/>
        <c:crosses val="autoZero"/>
        <c:auto val="1"/>
        <c:lblAlgn val="ctr"/>
        <c:lblOffset val="100"/>
        <c:noMultiLvlLbl val="0"/>
      </c:catAx>
      <c:valAx>
        <c:axId val="14673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71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Sheet2!$A$22</c:f>
              <c:strCache>
                <c:ptCount val="1"/>
                <c:pt idx="0">
                  <c:v>Class_8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Sheet2!$B$22:$CP$22</c:f>
              <c:numCache>
                <c:formatCode>General</c:formatCode>
                <c:ptCount val="93"/>
                <c:pt idx="0">
                  <c:v>0.55812854442344062</c:v>
                </c:pt>
                <c:pt idx="1">
                  <c:v>1.1530009451795842</c:v>
                </c:pt>
                <c:pt idx="2">
                  <c:v>0.54135160680529304</c:v>
                </c:pt>
                <c:pt idx="3">
                  <c:v>1.0304820415879019</c:v>
                </c:pt>
                <c:pt idx="4">
                  <c:v>0.1495746691871456</c:v>
                </c:pt>
                <c:pt idx="5">
                  <c:v>6.4154064272211722E-2</c:v>
                </c:pt>
                <c:pt idx="6">
                  <c:v>0.8125</c:v>
                </c:pt>
                <c:pt idx="7">
                  <c:v>0.78166351606805295</c:v>
                </c:pt>
                <c:pt idx="8">
                  <c:v>0.52646502835538755</c:v>
                </c:pt>
                <c:pt idx="9">
                  <c:v>0.54997637051039694</c:v>
                </c:pt>
                <c:pt idx="10">
                  <c:v>0.7111294896030248</c:v>
                </c:pt>
                <c:pt idx="11">
                  <c:v>0.23511342155009454</c:v>
                </c:pt>
                <c:pt idx="12">
                  <c:v>1.0604914933837428</c:v>
                </c:pt>
                <c:pt idx="13">
                  <c:v>0.37216446124763713</c:v>
                </c:pt>
                <c:pt idx="14">
                  <c:v>0.14862948960302461</c:v>
                </c:pt>
                <c:pt idx="15">
                  <c:v>1.0708884688090738</c:v>
                </c:pt>
                <c:pt idx="16">
                  <c:v>0.53804347826086962</c:v>
                </c:pt>
                <c:pt idx="17">
                  <c:v>0.85432419659735359</c:v>
                </c:pt>
                <c:pt idx="18">
                  <c:v>3.5036625708884688</c:v>
                </c:pt>
                <c:pt idx="19">
                  <c:v>1.6472117202268433</c:v>
                </c:pt>
                <c:pt idx="20">
                  <c:v>8.0222117202268434E-2</c:v>
                </c:pt>
                <c:pt idx="21">
                  <c:v>0.92757561436672964</c:v>
                </c:pt>
                <c:pt idx="22">
                  <c:v>0.35432419659735354</c:v>
                </c:pt>
                <c:pt idx="23">
                  <c:v>6.0723062381852539</c:v>
                </c:pt>
                <c:pt idx="24">
                  <c:v>0.60396975425330823</c:v>
                </c:pt>
                <c:pt idx="25">
                  <c:v>0.30871928166351614</c:v>
                </c:pt>
                <c:pt idx="26">
                  <c:v>0.1825378071833649</c:v>
                </c:pt>
                <c:pt idx="27">
                  <c:v>0.19068998109640833</c:v>
                </c:pt>
                <c:pt idx="28">
                  <c:v>0.29206049149338381</c:v>
                </c:pt>
                <c:pt idx="29">
                  <c:v>0.38516068052930064</c:v>
                </c:pt>
                <c:pt idx="30">
                  <c:v>0.38008034026465043</c:v>
                </c:pt>
                <c:pt idx="31">
                  <c:v>1.5343809073724008</c:v>
                </c:pt>
                <c:pt idx="32">
                  <c:v>0.36129489603024584</c:v>
                </c:pt>
                <c:pt idx="33">
                  <c:v>0.38953213610586024</c:v>
                </c:pt>
                <c:pt idx="34">
                  <c:v>2.0135869565217392</c:v>
                </c:pt>
                <c:pt idx="35">
                  <c:v>0.78969754253308155</c:v>
                </c:pt>
                <c:pt idx="36">
                  <c:v>0.63622400756143682</c:v>
                </c:pt>
                <c:pt idx="37">
                  <c:v>1.7469281663516067</c:v>
                </c:pt>
                <c:pt idx="38">
                  <c:v>0.40819943289224958</c:v>
                </c:pt>
                <c:pt idx="39">
                  <c:v>0.42793005671077505</c:v>
                </c:pt>
                <c:pt idx="40">
                  <c:v>0.55340264650283555</c:v>
                </c:pt>
                <c:pt idx="41">
                  <c:v>0.30446597353497173</c:v>
                </c:pt>
                <c:pt idx="42">
                  <c:v>0.12724480151228737</c:v>
                </c:pt>
                <c:pt idx="43">
                  <c:v>0.74669187145557703</c:v>
                </c:pt>
                <c:pt idx="44">
                  <c:v>0.17166824196597355</c:v>
                </c:pt>
                <c:pt idx="45">
                  <c:v>0.24810964083175804</c:v>
                </c:pt>
                <c:pt idx="46">
                  <c:v>1.0537570888468812</c:v>
                </c:pt>
                <c:pt idx="47">
                  <c:v>1.3900047258979207</c:v>
                </c:pt>
                <c:pt idx="48">
                  <c:v>0.53816162570888471</c:v>
                </c:pt>
                <c:pt idx="49">
                  <c:v>0.4649102079395086</c:v>
                </c:pt>
                <c:pt idx="50">
                  <c:v>0.10184310018903592</c:v>
                </c:pt>
                <c:pt idx="51">
                  <c:v>0.27020321361058597</c:v>
                </c:pt>
                <c:pt idx="52">
                  <c:v>0.28638941398865797</c:v>
                </c:pt>
                <c:pt idx="53">
                  <c:v>1.9213137996219283</c:v>
                </c:pt>
                <c:pt idx="54">
                  <c:v>0.65489130434782616</c:v>
                </c:pt>
                <c:pt idx="55">
                  <c:v>0.17237712665406427</c:v>
                </c:pt>
                <c:pt idx="56">
                  <c:v>0.40737240075614373</c:v>
                </c:pt>
                <c:pt idx="57">
                  <c:v>3.5582466918714557</c:v>
                </c:pt>
                <c:pt idx="58">
                  <c:v>0.10207939508506615</c:v>
                </c:pt>
                <c:pt idx="59">
                  <c:v>0.41824196597353497</c:v>
                </c:pt>
                <c:pt idx="60">
                  <c:v>9.1682419659735337E-2</c:v>
                </c:pt>
                <c:pt idx="61">
                  <c:v>1.1063327032136105</c:v>
                </c:pt>
                <c:pt idx="62">
                  <c:v>0.17485822306238188</c:v>
                </c:pt>
                <c:pt idx="63">
                  <c:v>0.9313563327032135</c:v>
                </c:pt>
                <c:pt idx="64">
                  <c:v>0.3364839319470701</c:v>
                </c:pt>
                <c:pt idx="65">
                  <c:v>0.87240075614366741</c:v>
                </c:pt>
                <c:pt idx="66">
                  <c:v>4.066517013232513</c:v>
                </c:pt>
                <c:pt idx="67">
                  <c:v>1.5695888468809076</c:v>
                </c:pt>
                <c:pt idx="68">
                  <c:v>5.0621455576559518</c:v>
                </c:pt>
                <c:pt idx="69">
                  <c:v>1.0695888468809076</c:v>
                </c:pt>
                <c:pt idx="70">
                  <c:v>0.88764177693761814</c:v>
                </c:pt>
                <c:pt idx="71">
                  <c:v>0.28095463137996229</c:v>
                </c:pt>
                <c:pt idx="72">
                  <c:v>2.853969754253308</c:v>
                </c:pt>
                <c:pt idx="73">
                  <c:v>0.80718336483931941</c:v>
                </c:pt>
                <c:pt idx="74">
                  <c:v>3.5164224952741012</c:v>
                </c:pt>
                <c:pt idx="75">
                  <c:v>3.2849716446124777</c:v>
                </c:pt>
                <c:pt idx="76">
                  <c:v>6.3090737240075634E-2</c:v>
                </c:pt>
                <c:pt idx="77">
                  <c:v>1.8822069943289228</c:v>
                </c:pt>
                <c:pt idx="78">
                  <c:v>0.31793478260869573</c:v>
                </c:pt>
                <c:pt idx="79">
                  <c:v>0.66008979206049168</c:v>
                </c:pt>
                <c:pt idx="80">
                  <c:v>0.15985349716446132</c:v>
                </c:pt>
                <c:pt idx="81">
                  <c:v>0.17462192816635161</c:v>
                </c:pt>
                <c:pt idx="82">
                  <c:v>1.8794896030245745</c:v>
                </c:pt>
                <c:pt idx="83">
                  <c:v>0.18501890359168244</c:v>
                </c:pt>
                <c:pt idx="84">
                  <c:v>0.30115784499054826</c:v>
                </c:pt>
                <c:pt idx="85">
                  <c:v>0.38905954631379969</c:v>
                </c:pt>
                <c:pt idx="86">
                  <c:v>0.36259451795841213</c:v>
                </c:pt>
                <c:pt idx="87">
                  <c:v>0.24846408317580346</c:v>
                </c:pt>
                <c:pt idx="88">
                  <c:v>0.74704631379962194</c:v>
                </c:pt>
                <c:pt idx="89">
                  <c:v>5.0945179584120961</c:v>
                </c:pt>
                <c:pt idx="90">
                  <c:v>0.29017013232514183</c:v>
                </c:pt>
                <c:pt idx="91">
                  <c:v>0.27658317580340275</c:v>
                </c:pt>
                <c:pt idx="92">
                  <c:v>0.14685727788279776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766080"/>
        <c:axId val="146771968"/>
      </c:lineChart>
      <c:catAx>
        <c:axId val="14676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771968"/>
        <c:crosses val="autoZero"/>
        <c:auto val="1"/>
        <c:lblAlgn val="ctr"/>
        <c:lblOffset val="100"/>
        <c:noMultiLvlLbl val="0"/>
      </c:catAx>
      <c:valAx>
        <c:axId val="14677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766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Sheet2!$A$23</c:f>
              <c:strCache>
                <c:ptCount val="1"/>
                <c:pt idx="0">
                  <c:v>Class_9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Sheet2!$B$23:$CP$23</c:f>
              <c:numCache>
                <c:formatCode>General</c:formatCode>
                <c:ptCount val="93"/>
                <c:pt idx="0">
                  <c:v>0.93763874873864772</c:v>
                </c:pt>
                <c:pt idx="1">
                  <c:v>7.9717457114026266E-2</c:v>
                </c:pt>
                <c:pt idx="2">
                  <c:v>0.2391523713420787</c:v>
                </c:pt>
                <c:pt idx="3">
                  <c:v>0.21533804238143295</c:v>
                </c:pt>
                <c:pt idx="4">
                  <c:v>9.3642785065590331E-2</c:v>
                </c:pt>
                <c:pt idx="5">
                  <c:v>1.5741675075681135E-2</c:v>
                </c:pt>
                <c:pt idx="6">
                  <c:v>9.3239152371342102E-2</c:v>
                </c:pt>
                <c:pt idx="7">
                  <c:v>3.4688193743693239</c:v>
                </c:pt>
                <c:pt idx="8">
                  <c:v>0.29263370332996985</c:v>
                </c:pt>
                <c:pt idx="9">
                  <c:v>0.25146316851664985</c:v>
                </c:pt>
                <c:pt idx="10">
                  <c:v>0.1782038345105954</c:v>
                </c:pt>
                <c:pt idx="11">
                  <c:v>0.19556004036326943</c:v>
                </c:pt>
                <c:pt idx="12">
                  <c:v>1.6924318869828459</c:v>
                </c:pt>
                <c:pt idx="13">
                  <c:v>0.63451059535822396</c:v>
                </c:pt>
                <c:pt idx="14">
                  <c:v>0.22421796165489408</c:v>
                </c:pt>
                <c:pt idx="15">
                  <c:v>1.4998990918264377</c:v>
                </c:pt>
                <c:pt idx="16">
                  <c:v>1.0534813319878911</c:v>
                </c:pt>
                <c:pt idx="17">
                  <c:v>0.83370332996972751</c:v>
                </c:pt>
                <c:pt idx="18">
                  <c:v>6.296670030272454E-2</c:v>
                </c:pt>
                <c:pt idx="19">
                  <c:v>0.35640766902119075</c:v>
                </c:pt>
                <c:pt idx="20">
                  <c:v>0.1112008072653885</c:v>
                </c:pt>
                <c:pt idx="21">
                  <c:v>1.0577194752774972</c:v>
                </c:pt>
                <c:pt idx="22">
                  <c:v>3.1685166498486385E-2</c:v>
                </c:pt>
                <c:pt idx="23">
                  <c:v>2.7440968718466205</c:v>
                </c:pt>
                <c:pt idx="24">
                  <c:v>1.6577194752774973</c:v>
                </c:pt>
                <c:pt idx="25">
                  <c:v>0.20887991927346114</c:v>
                </c:pt>
                <c:pt idx="26">
                  <c:v>8.375378405650856E-2</c:v>
                </c:pt>
                <c:pt idx="27">
                  <c:v>0.10211907164480322</c:v>
                </c:pt>
                <c:pt idx="28">
                  <c:v>1.383249243188698</c:v>
                </c:pt>
                <c:pt idx="29">
                  <c:v>0.24924318869828463</c:v>
                </c:pt>
                <c:pt idx="30">
                  <c:v>2.2805247225025246E-2</c:v>
                </c:pt>
                <c:pt idx="31">
                  <c:v>0.81735620585267399</c:v>
                </c:pt>
                <c:pt idx="32">
                  <c:v>0.92028254288597366</c:v>
                </c:pt>
                <c:pt idx="33">
                  <c:v>0.41654894046417762</c:v>
                </c:pt>
                <c:pt idx="34">
                  <c:v>0.16750756811301715</c:v>
                </c:pt>
                <c:pt idx="35">
                  <c:v>4.2032290615539871</c:v>
                </c:pt>
                <c:pt idx="36">
                  <c:v>0.22744702320887988</c:v>
                </c:pt>
                <c:pt idx="37">
                  <c:v>0.36992936427850664</c:v>
                </c:pt>
                <c:pt idx="38">
                  <c:v>0.14510595358224021</c:v>
                </c:pt>
                <c:pt idx="39">
                  <c:v>0.67386478304742681</c:v>
                </c:pt>
                <c:pt idx="40">
                  <c:v>1.2066599394550961</c:v>
                </c:pt>
                <c:pt idx="41">
                  <c:v>0.62078708375378422</c:v>
                </c:pt>
                <c:pt idx="42">
                  <c:v>3.4712411705348133E-2</c:v>
                </c:pt>
                <c:pt idx="43">
                  <c:v>0.48052472250252276</c:v>
                </c:pt>
                <c:pt idx="44">
                  <c:v>2.3814328960645809E-2</c:v>
                </c:pt>
                <c:pt idx="45">
                  <c:v>8.657921291624622E-2</c:v>
                </c:pt>
                <c:pt idx="46">
                  <c:v>7.5681130171543889E-2</c:v>
                </c:pt>
                <c:pt idx="47">
                  <c:v>2.3154389505549946</c:v>
                </c:pt>
                <c:pt idx="48">
                  <c:v>0.15297679112008075</c:v>
                </c:pt>
                <c:pt idx="49">
                  <c:v>0.12068617558022203</c:v>
                </c:pt>
                <c:pt idx="50">
                  <c:v>3.0474268415741683E-2</c:v>
                </c:pt>
                <c:pt idx="51">
                  <c:v>6.7204843592330976E-2</c:v>
                </c:pt>
                <c:pt idx="52">
                  <c:v>2.3864783047426839</c:v>
                </c:pt>
                <c:pt idx="53">
                  <c:v>1.5997981836528758</c:v>
                </c:pt>
                <c:pt idx="54">
                  <c:v>0.51987891019172561</c:v>
                </c:pt>
                <c:pt idx="55">
                  <c:v>0.2219979818365288</c:v>
                </c:pt>
                <c:pt idx="56">
                  <c:v>0.14813319878910194</c:v>
                </c:pt>
                <c:pt idx="57">
                  <c:v>0.15095862764883955</c:v>
                </c:pt>
                <c:pt idx="58">
                  <c:v>3.1245206861755808</c:v>
                </c:pt>
                <c:pt idx="59">
                  <c:v>0.4042381432896065</c:v>
                </c:pt>
                <c:pt idx="60">
                  <c:v>3.0474268415741683E-2</c:v>
                </c:pt>
                <c:pt idx="61">
                  <c:v>4.933198789101918</c:v>
                </c:pt>
                <c:pt idx="62">
                  <c:v>0.48335015136226045</c:v>
                </c:pt>
                <c:pt idx="63">
                  <c:v>0.51644803229061564</c:v>
                </c:pt>
                <c:pt idx="64">
                  <c:v>0.27991927346115036</c:v>
                </c:pt>
                <c:pt idx="65">
                  <c:v>1.0948536831483351</c:v>
                </c:pt>
                <c:pt idx="66">
                  <c:v>7.8825428859737645</c:v>
                </c:pt>
                <c:pt idx="67">
                  <c:v>0.57356205852674058</c:v>
                </c:pt>
                <c:pt idx="68">
                  <c:v>0.21412714429868818</c:v>
                </c:pt>
                <c:pt idx="69">
                  <c:v>0.97578203834510602</c:v>
                </c:pt>
                <c:pt idx="70">
                  <c:v>0.40968718466195769</c:v>
                </c:pt>
                <c:pt idx="71">
                  <c:v>0.49848637739656931</c:v>
                </c:pt>
                <c:pt idx="72">
                  <c:v>0.26639757820383458</c:v>
                </c:pt>
                <c:pt idx="73">
                  <c:v>0.39112008072653887</c:v>
                </c:pt>
                <c:pt idx="74">
                  <c:v>0.69263370332996976</c:v>
                </c:pt>
                <c:pt idx="75">
                  <c:v>0.67749747729566101</c:v>
                </c:pt>
                <c:pt idx="76">
                  <c:v>0.58082744702320888</c:v>
                </c:pt>
                <c:pt idx="77">
                  <c:v>0.16347124117053485</c:v>
                </c:pt>
                <c:pt idx="78">
                  <c:v>1.2839556004036328</c:v>
                </c:pt>
                <c:pt idx="79">
                  <c:v>0.21069626639757821</c:v>
                </c:pt>
                <c:pt idx="80">
                  <c:v>8.1130171543895055E-2</c:v>
                </c:pt>
                <c:pt idx="81">
                  <c:v>5.6710393541876909E-2</c:v>
                </c:pt>
                <c:pt idx="82">
                  <c:v>0.34470232088799191</c:v>
                </c:pt>
                <c:pt idx="83">
                  <c:v>9.4853683148335022E-3</c:v>
                </c:pt>
                <c:pt idx="84">
                  <c:v>0.23451059535822405</c:v>
                </c:pt>
                <c:pt idx="85">
                  <c:v>1.0986881937436934</c:v>
                </c:pt>
                <c:pt idx="86">
                  <c:v>0.68294651866801226</c:v>
                </c:pt>
                <c:pt idx="87">
                  <c:v>0.25610494450050453</c:v>
                </c:pt>
                <c:pt idx="88">
                  <c:v>0.61755802219979838</c:v>
                </c:pt>
                <c:pt idx="89">
                  <c:v>9.3037336024218001E-2</c:v>
                </c:pt>
                <c:pt idx="90">
                  <c:v>1.9178607467204842</c:v>
                </c:pt>
                <c:pt idx="91">
                  <c:v>0.98546922300706341</c:v>
                </c:pt>
                <c:pt idx="92">
                  <c:v>7.1442986881937454E-2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80000"/>
        <c:axId val="146881536"/>
      </c:lineChart>
      <c:catAx>
        <c:axId val="14688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881536"/>
        <c:crosses val="autoZero"/>
        <c:auto val="1"/>
        <c:lblAlgn val="ctr"/>
        <c:lblOffset val="100"/>
        <c:noMultiLvlLbl val="0"/>
      </c:catAx>
      <c:valAx>
        <c:axId val="14688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88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7459" y="388709"/>
            <a:ext cx="9325780" cy="610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89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25756" y="2148292"/>
            <a:ext cx="3917950" cy="5028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053" y="671690"/>
            <a:ext cx="9078595" cy="470182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815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2105" y="5457472"/>
            <a:ext cx="7476490" cy="1343378"/>
          </a:xfrm>
        </p:spPr>
        <p:txBody>
          <a:bodyPr>
            <a:normAutofit/>
          </a:bodyPr>
          <a:lstStyle>
            <a:lvl1pPr marL="0" indent="0" algn="ctr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1pPr>
            <a:lvl2pPr marL="503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8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2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6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4035" y="7027545"/>
            <a:ext cx="2456561" cy="276999"/>
          </a:xfr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968667" y="7239451"/>
            <a:ext cx="269875" cy="238527"/>
          </a:xfrm>
        </p:spPr>
        <p:txBody>
          <a:bodyPr/>
          <a:lstStyle/>
          <a:p>
            <a:fld id="{0723BE04-D510-4E46-802D-4BC601A791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361349" y="7305771"/>
            <a:ext cx="2136775" cy="115416"/>
          </a:xfrm>
        </p:spPr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18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5947" y="1094403"/>
            <a:ext cx="9514840" cy="0"/>
          </a:xfrm>
          <a:custGeom>
            <a:avLst/>
            <a:gdLst/>
            <a:ahLst/>
            <a:cxnLst/>
            <a:rect l="l" t="t" r="r" b="b"/>
            <a:pathLst>
              <a:path w="9514840">
                <a:moveTo>
                  <a:pt x="0" y="0"/>
                </a:moveTo>
                <a:lnTo>
                  <a:pt x="9514586" y="0"/>
                </a:lnTo>
              </a:path>
            </a:pathLst>
          </a:custGeom>
          <a:ln w="31991">
            <a:solidFill>
              <a:srgbClr val="BE20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4469" y="0"/>
            <a:ext cx="286194" cy="1477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1910" y="388709"/>
            <a:ext cx="9416879" cy="601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3A497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2912" y="1796155"/>
            <a:ext cx="8534875" cy="4233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61349" y="7305771"/>
            <a:ext cx="2136775" cy="123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1" i="0">
                <a:solidFill>
                  <a:srgbClr val="777777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869"/>
              </a:lnSpc>
            </a:pPr>
            <a:r>
              <a:rPr spc="10" dirty="0"/>
              <a:t>Exce</a:t>
            </a:r>
            <a:r>
              <a:rPr dirty="0"/>
              <a:t>ll</a:t>
            </a:r>
            <a:r>
              <a:rPr spc="10" dirty="0"/>
              <a:t>e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  <a:r>
              <a:rPr spc="-15" dirty="0"/>
              <a:t> </a:t>
            </a:r>
            <a:r>
              <a:rPr dirty="0"/>
              <a:t>i</a:t>
            </a:r>
            <a:r>
              <a:rPr spc="5" dirty="0"/>
              <a:t>n </a:t>
            </a:r>
            <a:r>
              <a:rPr spc="-5" dirty="0"/>
              <a:t>A</a:t>
            </a:r>
            <a:r>
              <a:rPr dirty="0"/>
              <a:t>ppli</a:t>
            </a:r>
            <a:r>
              <a:rPr spc="10" dirty="0"/>
              <a:t>ca</a:t>
            </a:r>
            <a:r>
              <a:rPr dirty="0"/>
              <a:t>tio</a:t>
            </a:r>
            <a:r>
              <a:rPr spc="5" dirty="0"/>
              <a:t>n</a:t>
            </a:r>
            <a:r>
              <a:rPr spc="40" dirty="0"/>
              <a:t> </a:t>
            </a:r>
            <a:r>
              <a:rPr spc="10" dirty="0"/>
              <a:t>&amp;</a:t>
            </a:r>
            <a:r>
              <a:rPr spc="15" dirty="0"/>
              <a:t> </a:t>
            </a:r>
            <a:r>
              <a:rPr spc="5" dirty="0"/>
              <a:t>D</a:t>
            </a:r>
            <a:r>
              <a:rPr spc="10" dirty="0"/>
              <a:t>a</a:t>
            </a:r>
            <a:r>
              <a:rPr dirty="0"/>
              <a:t>t</a:t>
            </a:r>
            <a:r>
              <a:rPr spc="5" dirty="0"/>
              <a:t>a</a:t>
            </a:r>
            <a:r>
              <a:rPr spc="10" dirty="0"/>
              <a:t> G</a:t>
            </a:r>
            <a:r>
              <a:rPr dirty="0"/>
              <a:t>o</a:t>
            </a:r>
            <a:r>
              <a:rPr spc="-5" dirty="0"/>
              <a:t>v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n</a:t>
            </a:r>
            <a:r>
              <a:rPr spc="10" dirty="0"/>
              <a:t>a</a:t>
            </a:r>
            <a:r>
              <a:rPr dirty="0"/>
              <a:t>n</a:t>
            </a:r>
            <a:r>
              <a:rPr spc="10" dirty="0"/>
              <a:t>c</a:t>
            </a:r>
            <a:r>
              <a:rPr spc="5" dirty="0"/>
              <a:t>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68667" y="7239451"/>
            <a:ext cx="269875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1" i="0">
                <a:solidFill>
                  <a:srgbClr val="77787B"/>
                </a:solidFill>
                <a:latin typeface="Arial"/>
                <a:cs typeface="Arial"/>
              </a:defRPr>
            </a:lvl1pPr>
          </a:lstStyle>
          <a:p>
            <a:pPr marL="134620">
              <a:lnSpc>
                <a:spcPts val="16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healthstat.snu.ac.kr/CRAN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8334" y="671691"/>
            <a:ext cx="8564033" cy="3185902"/>
          </a:xfrm>
        </p:spPr>
        <p:txBody>
          <a:bodyPr/>
          <a:lstStyle/>
          <a:p>
            <a:r>
              <a:rPr lang="en-US" altLang="ko-KR" sz="7273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R </a:t>
            </a:r>
            <a:r>
              <a:rPr lang="en-US" altLang="ko-KR" sz="7273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Programming</a:t>
            </a:r>
            <a:endParaRPr lang="ko-KR" altLang="en-US" sz="7273" dirty="0"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과 친해지자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21" y="1298748"/>
            <a:ext cx="6938456" cy="5673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7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기본명령어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z="3050" b="1" dirty="0">
                <a:solidFill>
                  <a:prstClr val="black"/>
                </a:solidFill>
                <a:latin typeface="Malgun Gothic"/>
              </a:rPr>
              <a:t>사칙연산</a:t>
            </a:r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71143" y="1559741"/>
            <a:ext cx="203538" cy="40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753" tIns="50377" rIns="100753" bIns="5037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3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60005"/>
              </p:ext>
            </p:extLst>
          </p:nvPr>
        </p:nvGraphicFramePr>
        <p:xfrm>
          <a:off x="1149350" y="1949450"/>
          <a:ext cx="8045164" cy="4783501"/>
        </p:xfrm>
        <a:graphic>
          <a:graphicData uri="http://schemas.openxmlformats.org/drawingml/2006/table">
            <a:tbl>
              <a:tblPr/>
              <a:tblGrid>
                <a:gridCol w="2313488"/>
                <a:gridCol w="2313488"/>
                <a:gridCol w="3418188"/>
              </a:tblGrid>
              <a:tr h="564483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MATLAB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&lt;-1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= 1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변수에 값을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44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+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+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덧셈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-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-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뺄셈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*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*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곱셈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/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/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나눗셈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44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^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.^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지수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제곱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%%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rem(a,b)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나머지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%/%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정수 나눗셈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factorial(a)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factorial(a)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Factorial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2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기본명령어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9387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관계연산자</a:t>
            </a:r>
            <a:endParaRPr lang="ko-KR" altLang="en-US" sz="3050" b="1" dirty="0">
              <a:solidFill>
                <a:prstClr val="black"/>
              </a:solidFill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71143" y="1559741"/>
            <a:ext cx="203538" cy="40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753" tIns="50377" rIns="100753" bIns="5037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3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20943"/>
              </p:ext>
            </p:extLst>
          </p:nvPr>
        </p:nvGraphicFramePr>
        <p:xfrm>
          <a:off x="1028986" y="1966629"/>
          <a:ext cx="8045164" cy="4554819"/>
        </p:xfrm>
        <a:graphic>
          <a:graphicData uri="http://schemas.openxmlformats.org/drawingml/2006/table">
            <a:tbl>
              <a:tblPr/>
              <a:tblGrid>
                <a:gridCol w="2812661"/>
                <a:gridCol w="3054819"/>
                <a:gridCol w="2177684"/>
              </a:tblGrid>
              <a:tr h="7177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              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MATLAB         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7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==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==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같다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7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&lt;b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&lt;b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작다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12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&gt;b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&gt;b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크다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12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&lt;=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&lt;=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작거나 같다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12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&gt;=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&gt;=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크거나 같다</a:t>
                      </a: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7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!=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 ~= b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같지 않다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5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기본명령어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9387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관계연산자</a:t>
            </a:r>
            <a:endParaRPr lang="ko-KR" altLang="en-US" sz="3050" b="1" dirty="0">
              <a:solidFill>
                <a:prstClr val="black"/>
              </a:solidFill>
              <a:latin typeface="Malgun Gothic"/>
            </a:endParaRPr>
          </a:p>
          <a:p>
            <a:endParaRPr lang="ko-KR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71143" y="1559741"/>
            <a:ext cx="203538" cy="40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753" tIns="50377" rIns="100753" bIns="5037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3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58083"/>
              </p:ext>
            </p:extLst>
          </p:nvPr>
        </p:nvGraphicFramePr>
        <p:xfrm>
          <a:off x="917127" y="2178021"/>
          <a:ext cx="9692091" cy="4114800"/>
        </p:xfrm>
        <a:graphic>
          <a:graphicData uri="http://schemas.openxmlformats.org/drawingml/2006/table">
            <a:tbl>
              <a:tblPr/>
              <a:tblGrid>
                <a:gridCol w="3249077"/>
                <a:gridCol w="2918227"/>
                <a:gridCol w="3524787"/>
              </a:tblGrid>
              <a:tr h="78845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                                         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MATLAB                      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31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 &lt;- </a:t>
                      </a:r>
                      <a:r>
                        <a:rPr lang="en-US" sz="1500" kern="0" spc="0" dirty="0" err="1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read.table</a:t>
                      </a: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("data.txt")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 = load('data.txt')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텍스트 파일 불러오기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57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 &lt;- </a:t>
                      </a:r>
                      <a:r>
                        <a:rPr lang="en-US" sz="1500" kern="0" spc="0" dirty="0" err="1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read.table</a:t>
                      </a: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(file="data.csv", </a:t>
                      </a:r>
                      <a:r>
                        <a:rPr lang="en-US" sz="1500" kern="0" spc="0" dirty="0" err="1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sep</a:t>
                      </a: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=",")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 =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dlmread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('data.csv', ',')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쉼표로 분리된 텍스트 파일 불러오기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748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write(</a:t>
                      </a:r>
                      <a:r>
                        <a:rPr lang="en-US" sz="1500" kern="0" spc="0" dirty="0" err="1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f,file</a:t>
                      </a:r>
                      <a:r>
                        <a:rPr lang="en-US" sz="1500" kern="0" spc="0" dirty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="data.txt")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save -ascii data.txt f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파일에 쓰기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4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계산기로써의 </a:t>
            </a:r>
            <a:r>
              <a:rPr lang="en-US" altLang="ko-KR" dirty="0" smtClean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149271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산술 연산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+(</a:t>
            </a:r>
            <a:r>
              <a:rPr lang="ko-KR" altLang="en-US" dirty="0" smtClean="0"/>
              <a:t>더하기</a:t>
            </a:r>
            <a:r>
              <a:rPr lang="en-US" altLang="ko-KR" dirty="0" smtClean="0"/>
              <a:t>), -(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), *(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), /(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), ^ (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2635250"/>
            <a:ext cx="5560141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4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계산기로써의 </a:t>
            </a:r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논리 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결과를 참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과 거짓</a:t>
            </a:r>
            <a:r>
              <a:rPr lang="en-US" altLang="ko-KR" dirty="0" smtClean="0"/>
              <a:t>(FALSE)</a:t>
            </a:r>
            <a:r>
              <a:rPr lang="ko-KR" altLang="en-US" dirty="0" smtClean="0"/>
              <a:t>으로 갖는 연산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644259"/>
              </p:ext>
            </p:extLst>
          </p:nvPr>
        </p:nvGraphicFramePr>
        <p:xfrm>
          <a:off x="916886" y="2459500"/>
          <a:ext cx="4499664" cy="429055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861755"/>
                <a:gridCol w="3637909"/>
              </a:tblGrid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 smtClean="0"/>
                        <a:t>연산자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 smtClean="0"/>
                        <a:t>설명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&lt;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Less than, binary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&gt;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Greater than, binary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==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Equal to, binary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&gt;=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Greater than or equal to, binary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&lt;=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Less than or equal to, binary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&amp;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And, binary, </a:t>
                      </a:r>
                      <a:r>
                        <a:rPr lang="en-US" sz="1700" dirty="0" err="1"/>
                        <a:t>vectorized</a:t>
                      </a:r>
                      <a:r>
                        <a:rPr lang="en-US" sz="1700" dirty="0"/>
                        <a:t>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&amp;&amp;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And, binary, not </a:t>
                      </a:r>
                      <a:r>
                        <a:rPr lang="en-US" sz="1700" dirty="0" err="1"/>
                        <a:t>vectorized</a:t>
                      </a:r>
                      <a:r>
                        <a:rPr lang="en-US" sz="1700" dirty="0"/>
                        <a:t>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|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Or, binary, </a:t>
                      </a:r>
                      <a:r>
                        <a:rPr lang="en-US" sz="1700" dirty="0" err="1"/>
                        <a:t>vectorized</a:t>
                      </a:r>
                      <a:r>
                        <a:rPr lang="en-US" sz="1700" dirty="0"/>
                        <a:t>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  <a:tr h="4290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/>
                        <a:t>||</a:t>
                      </a:r>
                      <a:endParaRPr lang="en-US" altLang="ko-KR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Or, binary, not </a:t>
                      </a:r>
                      <a:r>
                        <a:rPr lang="en-US" sz="1700" dirty="0" err="1"/>
                        <a:t>vectorized</a:t>
                      </a:r>
                      <a:r>
                        <a:rPr lang="en-US" sz="1700" dirty="0"/>
                        <a:t> </a:t>
                      </a:r>
                      <a:endParaRPr lang="en-US" sz="1700" dirty="0">
                        <a:latin typeface="+mj-ea"/>
                        <a:ea typeface="+mj-ea"/>
                      </a:endParaRPr>
                    </a:p>
                  </a:txBody>
                  <a:tcPr marL="83116" marR="83116" marT="41557" marB="41557" anchor="ctr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47487" y="1538751"/>
            <a:ext cx="203538" cy="40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753" tIns="50377" rIns="100753" bIns="50377" numCol="1" anchor="ctr" anchorCtr="0" compatLnSpc="1">
            <a:prstTxWarp prst="textNoShape">
              <a:avLst/>
            </a:prstTxWarp>
            <a:spAutoFit/>
          </a:bodyPr>
          <a:lstStyle/>
          <a:p>
            <a:pPr defTabSz="1007577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983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20" y="2463162"/>
            <a:ext cx="4722130" cy="375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상수와 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4562788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상수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1) 1, 2, 3 … </a:t>
            </a:r>
            <a:r>
              <a:rPr lang="ko-KR" altLang="en-US" dirty="0" smtClean="0"/>
              <a:t>등과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의 문자열인 </a:t>
            </a:r>
            <a:r>
              <a:rPr lang="en-US" altLang="ko-KR" dirty="0" smtClean="0"/>
              <a:t>“a”, “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”… </a:t>
            </a:r>
            <a:r>
              <a:rPr lang="ko-KR" altLang="en-US" dirty="0" smtClean="0"/>
              <a:t>등은 그 의미가 숫자와 문자로 정해져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숫자와 큰 따옴표로 둘러 쌓여진 문자들은 상수로 사용된다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1) </a:t>
            </a:r>
            <a:r>
              <a:rPr lang="ko-KR" altLang="en-US" dirty="0" smtClean="0"/>
              <a:t>큰 따옴표로 둘러싸여지지 않은 알파벳은 변수를 의미함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변수는 대입연산자</a:t>
            </a:r>
            <a:r>
              <a:rPr lang="en-US" altLang="ko-KR" dirty="0" smtClean="0"/>
              <a:t>(&lt;-, </a:t>
            </a:r>
            <a:r>
              <a:rPr lang="ko-KR" altLang="en-US" dirty="0" smtClean="0"/>
              <a:t>부등호와 </a:t>
            </a:r>
            <a:r>
              <a:rPr lang="en-US" altLang="ko-KR" dirty="0" smtClean="0"/>
              <a:t>Dash)</a:t>
            </a:r>
            <a:r>
              <a:rPr lang="ko-KR" altLang="en-US" dirty="0" smtClean="0"/>
              <a:t>을 통해 값을 넣는다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3) </a:t>
            </a:r>
            <a:r>
              <a:rPr lang="ko-KR" altLang="en-US" dirty="0" smtClean="0"/>
              <a:t>변수에는 상수 값을 넣을 수도 있고 또 다른 변수를 넣을 수도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4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상수와 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 상황에서 값은 뭐가 나올 것으로 생각하십니까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949450"/>
            <a:ext cx="6024210" cy="511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3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: </a:t>
            </a:r>
            <a:r>
              <a:rPr lang="ko-KR" altLang="en-US" dirty="0" smtClean="0"/>
              <a:t>자주 사용되는 </a:t>
            </a:r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25891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204" dirty="0"/>
              <a:t>x &lt;- 5 </a:t>
            </a:r>
            <a:r>
              <a:rPr lang="ko-KR" altLang="en-US" sz="2204" dirty="0"/>
              <a:t>의 예에서 </a:t>
            </a:r>
            <a:r>
              <a:rPr lang="en-US" altLang="ko-KR" sz="2204" dirty="0"/>
              <a:t>x</a:t>
            </a:r>
            <a:r>
              <a:rPr lang="ko-KR" altLang="en-US" sz="2204" dirty="0"/>
              <a:t>는 </a:t>
            </a:r>
            <a:r>
              <a:rPr lang="en-US" altLang="ko-KR" sz="2204" dirty="0"/>
              <a:t>5</a:t>
            </a:r>
            <a:r>
              <a:rPr lang="ko-KR" altLang="en-US" sz="2204" dirty="0"/>
              <a:t>라는 값 하나를 갖는 스칼라 자료</a:t>
            </a:r>
            <a:endParaRPr lang="en-US" altLang="ko-KR" sz="2204" dirty="0"/>
          </a:p>
          <a:p>
            <a:r>
              <a:rPr lang="ko-KR" altLang="en-US" sz="2204" dirty="0"/>
              <a:t>학생들의 키를 조사한다고 할 경우 학생 수 만큼 변수를 만들어서 값을 입력하는 것은 어리석은 일</a:t>
            </a:r>
            <a:endParaRPr lang="en-US" altLang="ko-KR" sz="2204" dirty="0"/>
          </a:p>
          <a:p>
            <a:r>
              <a:rPr lang="ko-KR" altLang="en-US" sz="2204" dirty="0"/>
              <a:t>하나의 변수에 모든 학생들의 변수를 넣어 보관한다면 좀 더 쉽게 자료를 관리할 수 있다</a:t>
            </a:r>
            <a:r>
              <a:rPr lang="en-US" altLang="ko-KR" sz="2204" dirty="0"/>
              <a:t>.</a:t>
            </a:r>
          </a:p>
          <a:p>
            <a:r>
              <a:rPr lang="ko-KR" altLang="en-US" sz="2204" dirty="0"/>
              <a:t>함수 </a:t>
            </a:r>
            <a:r>
              <a:rPr lang="en-US" altLang="ko-KR" sz="2204" dirty="0"/>
              <a:t>c(…)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R Console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help(c ) </a:t>
            </a:r>
            <a:r>
              <a:rPr lang="ko-KR" altLang="en-US" dirty="0" smtClean="0"/>
              <a:t>라고 입력해 보자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772" y="3494594"/>
            <a:ext cx="3894904" cy="326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6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 예를 살펴보자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02" y="1976868"/>
            <a:ext cx="5796569" cy="49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4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2150" y="2178050"/>
            <a:ext cx="8564033" cy="5029200"/>
          </a:xfrm>
        </p:spPr>
        <p:txBody>
          <a:bodyPr/>
          <a:lstStyle/>
          <a:p>
            <a:r>
              <a:rPr lang="en-US" altLang="ko-KR" sz="45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C</a:t>
            </a:r>
            <a:r>
              <a:rPr lang="en-US" altLang="ko-KR" sz="4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ontents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1. R </a:t>
            </a:r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설치 </a:t>
            </a:r>
            <a:r>
              <a:rPr lang="ko-KR" altLang="en-US" sz="3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및</a:t>
            </a:r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 실행</a:t>
            </a: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2. R </a:t>
            </a:r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활용</a:t>
            </a: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3. Otto </a:t>
            </a:r>
            <a:r>
              <a:rPr lang="ko-KR" altLang="en-US" sz="3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실습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333256"/>
            <a:ext cx="9486900" cy="616194"/>
          </a:xfrm>
          <a:prstGeom prst="rect">
            <a:avLst/>
          </a:prstGeom>
        </p:spPr>
        <p:txBody>
          <a:bodyPr/>
          <a:lstStyle/>
          <a:p>
            <a:r>
              <a:rPr lang="en-US" altLang="ko-KR" sz="2204" dirty="0"/>
              <a:t>Vector</a:t>
            </a:r>
            <a:r>
              <a:rPr lang="ko-KR" altLang="en-US" sz="2204" dirty="0"/>
              <a:t>는 스칼라와 </a:t>
            </a:r>
            <a:r>
              <a:rPr lang="ko-KR" altLang="en-US" sz="2204" dirty="0" err="1"/>
              <a:t>연산시</a:t>
            </a:r>
            <a:r>
              <a:rPr lang="ko-KR" altLang="en-US" sz="2204" dirty="0"/>
              <a:t> 스칼라 값이 </a:t>
            </a:r>
            <a:r>
              <a:rPr lang="en-US" altLang="ko-KR" sz="2204" dirty="0"/>
              <a:t>Vector </a:t>
            </a:r>
            <a:r>
              <a:rPr lang="ko-KR" altLang="en-US" sz="2204" dirty="0"/>
              <a:t>의 각 원소와 연산을 한다</a:t>
            </a:r>
            <a:r>
              <a:rPr lang="en-US" altLang="ko-KR" sz="2204" dirty="0" smtClean="0"/>
              <a:t>.</a:t>
            </a:r>
          </a:p>
          <a:p>
            <a:r>
              <a:rPr lang="en-US" altLang="ko-KR" sz="1800" b="0" dirty="0" smtClean="0"/>
              <a:t>Vector</a:t>
            </a:r>
            <a:r>
              <a:rPr lang="ko-KR" altLang="en-US" sz="1800" b="0" dirty="0" smtClean="0"/>
              <a:t>간의 연산은 먼저 각 </a:t>
            </a:r>
            <a:r>
              <a:rPr lang="en-US" altLang="ko-KR" sz="1800" b="0" dirty="0" smtClean="0"/>
              <a:t>Vector</a:t>
            </a:r>
            <a:r>
              <a:rPr lang="ko-KR" altLang="en-US" sz="1800" b="0" dirty="0" smtClean="0"/>
              <a:t>의 원소의 개수가 달라야 한다</a:t>
            </a:r>
            <a:r>
              <a:rPr lang="en-US" altLang="ko-KR" sz="1800" b="0" dirty="0" smtClean="0"/>
              <a:t>.</a:t>
            </a:r>
            <a:endParaRPr lang="ko-KR" altLang="en-US" sz="1800" b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25" y="2178050"/>
            <a:ext cx="5372647" cy="456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05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49" y="1287281"/>
            <a:ext cx="9067800" cy="276999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의 원소 개수가 서로 다를 경우에는 서로 배수의 관계에 있을 때 계산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72" y="1852618"/>
            <a:ext cx="6428754" cy="4745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7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다른 방법으로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연산자 </a:t>
            </a:r>
            <a:r>
              <a:rPr lang="en-US" altLang="ko-KR" dirty="0" smtClean="0"/>
              <a:t>: “:”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94" y="2025650"/>
            <a:ext cx="6224000" cy="459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방법으로 </a:t>
            </a:r>
            <a:r>
              <a:rPr lang="en-US" altLang="ko-KR" dirty="0"/>
              <a:t>Vector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190" y="1874039"/>
            <a:ext cx="2842445" cy="2228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83" dirty="0" err="1">
                <a:latin typeface="+mj-ea"/>
                <a:ea typeface="+mj-ea"/>
              </a:rPr>
              <a:t>seq</a:t>
            </a:r>
            <a:r>
              <a:rPr lang="en-US" altLang="ko-KR" sz="1983" dirty="0">
                <a:latin typeface="+mj-ea"/>
                <a:ea typeface="+mj-ea"/>
              </a:rPr>
              <a:t>(</a:t>
            </a:r>
          </a:p>
          <a:p>
            <a:r>
              <a:rPr lang="en-US" altLang="ko-KR" sz="1983" dirty="0">
                <a:latin typeface="+mj-ea"/>
                <a:ea typeface="+mj-ea"/>
              </a:rPr>
              <a:t>    from = 1, </a:t>
            </a:r>
          </a:p>
          <a:p>
            <a:r>
              <a:rPr lang="en-US" altLang="ko-KR" sz="1983" dirty="0">
                <a:latin typeface="+mj-ea"/>
                <a:ea typeface="+mj-ea"/>
              </a:rPr>
              <a:t>    to = 1, </a:t>
            </a:r>
          </a:p>
          <a:p>
            <a:r>
              <a:rPr lang="en-US" altLang="ko-KR" sz="1983" dirty="0">
                <a:latin typeface="+mj-ea"/>
                <a:ea typeface="+mj-ea"/>
              </a:rPr>
              <a:t>    by = n),</a:t>
            </a:r>
          </a:p>
          <a:p>
            <a:r>
              <a:rPr lang="en-US" altLang="ko-KR" sz="1983" dirty="0">
                <a:latin typeface="+mj-ea"/>
                <a:ea typeface="+mj-ea"/>
              </a:rPr>
              <a:t>    </a:t>
            </a:r>
            <a:r>
              <a:rPr lang="en-US" altLang="ko-KR" sz="1983" dirty="0" err="1">
                <a:latin typeface="+mj-ea"/>
                <a:ea typeface="+mj-ea"/>
              </a:rPr>
              <a:t>length.out</a:t>
            </a:r>
            <a:r>
              <a:rPr lang="en-US" altLang="ko-KR" sz="1983" dirty="0">
                <a:latin typeface="+mj-ea"/>
                <a:ea typeface="+mj-ea"/>
              </a:rPr>
              <a:t> = NULL, </a:t>
            </a:r>
          </a:p>
          <a:p>
            <a:r>
              <a:rPr lang="en-US" altLang="ko-KR" sz="1983" dirty="0">
                <a:latin typeface="+mj-ea"/>
                <a:ea typeface="+mj-ea"/>
              </a:rPr>
              <a:t>	...</a:t>
            </a:r>
          </a:p>
          <a:p>
            <a:r>
              <a:rPr lang="en-US" altLang="ko-KR" sz="1983" dirty="0">
                <a:latin typeface="+mj-ea"/>
                <a:ea typeface="+mj-ea"/>
              </a:rPr>
              <a:t>)</a:t>
            </a:r>
            <a:endParaRPr lang="ko-KR" altLang="en-US" sz="1983" dirty="0"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2101850"/>
            <a:ext cx="5972651" cy="453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방법으로 </a:t>
            </a:r>
            <a:r>
              <a:rPr lang="en-US" altLang="ko-KR" dirty="0"/>
              <a:t>Vector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1082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190" y="1874038"/>
            <a:ext cx="2746265" cy="131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83" dirty="0">
                <a:latin typeface="+mj-ea"/>
                <a:ea typeface="+mj-ea"/>
              </a:rPr>
              <a:t>rep(</a:t>
            </a:r>
          </a:p>
          <a:p>
            <a:r>
              <a:rPr lang="en-US" altLang="ko-KR" sz="1983" dirty="0">
                <a:latin typeface="+mj-ea"/>
                <a:ea typeface="+mj-ea"/>
              </a:rPr>
              <a:t>    x = vector,</a:t>
            </a:r>
          </a:p>
          <a:p>
            <a:r>
              <a:rPr lang="en-US" altLang="ko-KR" sz="1983" dirty="0">
                <a:latin typeface="+mj-ea"/>
                <a:ea typeface="+mj-ea"/>
              </a:rPr>
              <a:t>    (times | each) = n, </a:t>
            </a:r>
          </a:p>
          <a:p>
            <a:r>
              <a:rPr lang="en-US" altLang="ko-KR" sz="1983" dirty="0">
                <a:latin typeface="+mj-ea"/>
                <a:ea typeface="+mj-ea"/>
              </a:rPr>
              <a:t>)</a:t>
            </a:r>
            <a:endParaRPr lang="ko-KR" altLang="en-US" sz="1983" dirty="0"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075148"/>
            <a:ext cx="5956700" cy="452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9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</a:t>
            </a:r>
            <a:r>
              <a:rPr lang="ko-KR" altLang="en-US" dirty="0" smtClean="0"/>
              <a:t>특정 원소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176971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Vector</a:t>
            </a:r>
            <a:r>
              <a:rPr lang="ko-KR" altLang="en-US" dirty="0" smtClean="0"/>
              <a:t>명 뒤에 대괄호</a:t>
            </a:r>
            <a:r>
              <a:rPr lang="en-US" altLang="ko-KR" dirty="0" smtClean="0"/>
              <a:t>([]) </a:t>
            </a:r>
            <a:r>
              <a:rPr lang="ko-KR" altLang="en-US" dirty="0" smtClean="0"/>
              <a:t>쌍으로 특정 원소를 추출한다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대괄호 값이 양수일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위치의 값을 가져온다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대괄호 값이 </a:t>
            </a:r>
            <a:r>
              <a:rPr lang="ko-KR" altLang="en-US" dirty="0" smtClean="0"/>
              <a:t>음</a:t>
            </a:r>
            <a:r>
              <a:rPr lang="ko-KR" altLang="en-US" dirty="0"/>
              <a:t>수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위치의 값을 제외하고 가져온다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대괄호에 논리연산이 들어갈 경우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연산에 맞는 값을 가져온다</a:t>
            </a:r>
            <a:r>
              <a:rPr lang="en-US" altLang="ko-KR" dirty="0" smtClean="0"/>
              <a:t>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07" y="3086344"/>
            <a:ext cx="5728843" cy="434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6950" y="2025650"/>
            <a:ext cx="8564033" cy="3276600"/>
          </a:xfrm>
        </p:spPr>
        <p:txBody>
          <a:bodyPr/>
          <a:lstStyle/>
          <a:p>
            <a:pPr algn="ctr"/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2. R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활용 </a:t>
            </a: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&amp;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실습</a:t>
            </a: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60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2150" y="2635250"/>
            <a:ext cx="8564033" cy="5029200"/>
          </a:xfrm>
        </p:spPr>
        <p:txBody>
          <a:bodyPr/>
          <a:lstStyle/>
          <a:p>
            <a:r>
              <a:rPr lang="ko-KR" altLang="en-US" sz="3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데이터 분석 과정은</a:t>
            </a:r>
            <a:r>
              <a:rPr lang="en-US" altLang="ko-KR" sz="3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?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1.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데이터 탐색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2.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전처리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3.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예측 모델 적용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4.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모델 평가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5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39323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Iris flower data set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lvl="1"/>
            <a:r>
              <a:rPr lang="en-US" altLang="ko-KR" dirty="0" err="1" smtClean="0"/>
              <a:t>url</a:t>
            </a:r>
            <a:r>
              <a:rPr lang="en-US" altLang="ko-KR" dirty="0" smtClean="0"/>
              <a:t> : http</a:t>
            </a:r>
            <a:r>
              <a:rPr lang="en-US" altLang="ko-KR" dirty="0"/>
              <a:t>://en.wikipedia.org/wiki/Iris_flower_data_set</a:t>
            </a:r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129" t="16767" r="62241" b="22138"/>
          <a:stretch/>
        </p:blipFill>
        <p:spPr>
          <a:xfrm>
            <a:off x="1301750" y="2311524"/>
            <a:ext cx="5029200" cy="42059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2796337"/>
            <a:ext cx="2794000" cy="37211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54150" y="6856845"/>
            <a:ext cx="2758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Sepal : </a:t>
            </a:r>
            <a:r>
              <a:rPr lang="ko-KR" altLang="en-US" dirty="0" smtClean="0"/>
              <a:t>꽃받침</a:t>
            </a:r>
            <a:r>
              <a:rPr lang="en-US" altLang="ko-KR" dirty="0" smtClean="0"/>
              <a:t>, Petal : </a:t>
            </a:r>
            <a:r>
              <a:rPr lang="ko-KR" altLang="en-US" dirty="0" smtClean="0"/>
              <a:t>꽃잎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37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49" y="2178050"/>
            <a:ext cx="9067800" cy="650178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데이터 탐색의 목적</a:t>
            </a:r>
            <a:r>
              <a:rPr lang="en-US" altLang="ko-KR" dirty="0" smtClean="0"/>
              <a:t>?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000" dirty="0" smtClean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통계적 기술의 적용에 앞서 데이터의 모양을 살피는 것이 매우 중요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데이터에 대한 </a:t>
            </a:r>
            <a:r>
              <a:rPr lang="ko-KR" altLang="en-US" dirty="0" smtClean="0">
                <a:solidFill>
                  <a:srgbClr val="FF0000"/>
                </a:solidFill>
              </a:rPr>
              <a:t>직관적 이해</a:t>
            </a:r>
            <a:r>
              <a:rPr lang="ko-KR" altLang="en-US" dirty="0" smtClean="0">
                <a:solidFill>
                  <a:schemeClr val="tx1"/>
                </a:solidFill>
              </a:rPr>
              <a:t>가 선행되어야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최소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최대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평균 등의 </a:t>
            </a:r>
            <a:r>
              <a:rPr lang="ko-KR" altLang="en-US" dirty="0" smtClean="0">
                <a:solidFill>
                  <a:srgbClr val="FF0000"/>
                </a:solidFill>
              </a:rPr>
              <a:t>기술 통계</a:t>
            </a:r>
            <a:r>
              <a:rPr lang="ko-KR" altLang="en-US" dirty="0" smtClean="0">
                <a:solidFill>
                  <a:schemeClr val="tx1"/>
                </a:solidFill>
              </a:rPr>
              <a:t>와 더불어 </a:t>
            </a:r>
            <a:r>
              <a:rPr lang="ko-KR" altLang="en-US" dirty="0" smtClean="0">
                <a:solidFill>
                  <a:srgbClr val="FF0000"/>
                </a:solidFill>
              </a:rPr>
              <a:t>시각화 기법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6950" y="2025650"/>
            <a:ext cx="8564033" cy="3276600"/>
          </a:xfrm>
        </p:spPr>
        <p:txBody>
          <a:bodyPr/>
          <a:lstStyle/>
          <a:p>
            <a:pPr algn="ctr"/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1. R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설치 및 실행</a:t>
            </a: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6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670236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기술통계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marL="800100" lvl="1" indent="-342900">
              <a:buAutoNum type="arabicParenR"/>
            </a:pPr>
            <a:r>
              <a:rPr lang="en-US" altLang="ko-KR" dirty="0" smtClean="0"/>
              <a:t>summary() -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496" t="34679" r="9002" b="13892"/>
          <a:stretch/>
        </p:blipFill>
        <p:spPr>
          <a:xfrm>
            <a:off x="1644649" y="2254251"/>
            <a:ext cx="7391400" cy="449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4649" y="6856845"/>
            <a:ext cx="701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doBy</a:t>
            </a:r>
            <a:r>
              <a:rPr lang="ko-KR" altLang="en-US" dirty="0" smtClean="0"/>
              <a:t>는 기본적인 통계적 특징을 표현하는 라이브러리 집합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40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2492990"/>
          </a:xfrm>
          <a:prstGeom prst="rect">
            <a:avLst/>
          </a:prstGeo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2) </a:t>
            </a:r>
            <a:r>
              <a:rPr lang="en-US" altLang="ko-KR" dirty="0" err="1" smtClean="0"/>
              <a:t>Hmisc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describe() - </a:t>
            </a:r>
            <a:r>
              <a:rPr lang="ko-KR" altLang="en-US" dirty="0" smtClean="0"/>
              <a:t>실습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088" t="37504" r="8746" b="11238"/>
          <a:stretch/>
        </p:blipFill>
        <p:spPr>
          <a:xfrm>
            <a:off x="1530350" y="1873458"/>
            <a:ext cx="7467600" cy="47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670236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데이터 시각화</a:t>
            </a:r>
            <a:endParaRPr lang="en-US" altLang="ko-KR" dirty="0" smtClean="0"/>
          </a:p>
          <a:p>
            <a:endParaRPr lang="en-US" altLang="ko-KR" sz="1000" dirty="0" smtClean="0"/>
          </a:p>
          <a:p>
            <a:pPr lvl="1"/>
            <a:r>
              <a:rPr lang="en-US" altLang="ko-KR" dirty="0" smtClean="0"/>
              <a:t>1) plot() -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496" t="19902" r="9002" b="3673"/>
          <a:stretch/>
        </p:blipFill>
        <p:spPr>
          <a:xfrm>
            <a:off x="1682750" y="2254250"/>
            <a:ext cx="7010400" cy="48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670236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데이터 시각화</a:t>
            </a:r>
            <a:endParaRPr lang="en-US" altLang="ko-KR" dirty="0" smtClean="0"/>
          </a:p>
          <a:p>
            <a:endParaRPr lang="en-US" altLang="ko-KR" sz="1000" dirty="0" smtClean="0"/>
          </a:p>
          <a:p>
            <a:pPr lvl="1"/>
            <a:r>
              <a:rPr lang="en-US" altLang="ko-KR" dirty="0" smtClean="0"/>
              <a:t>2) </a:t>
            </a:r>
            <a:r>
              <a:rPr lang="en-US" altLang="ko-KR" dirty="0" err="1" smtClean="0"/>
              <a:t>featurePlot</a:t>
            </a:r>
            <a:r>
              <a:rPr lang="en-US" altLang="ko-KR" dirty="0" smtClean="0"/>
              <a:t>() -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626" t="16326" r="19476" b="42380"/>
          <a:stretch/>
        </p:blipFill>
        <p:spPr>
          <a:xfrm>
            <a:off x="1987550" y="2449648"/>
            <a:ext cx="6324600" cy="4366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4731" y="6826250"/>
            <a:ext cx="98748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데이터 탐색 과정을 통해 데이터의 분포를 한눈에 파악 가능  </a:t>
            </a:r>
            <a:r>
              <a:rPr lang="en-US" altLang="ko-KR" sz="2000" dirty="0" smtClean="0">
                <a:solidFill>
                  <a:srgbClr val="FF0000"/>
                </a:solidFill>
              </a:rPr>
              <a:t>-&gt; </a:t>
            </a:r>
            <a:r>
              <a:rPr lang="ko-KR" altLang="en-US" sz="2000" dirty="0" smtClean="0">
                <a:solidFill>
                  <a:srgbClr val="FF0000"/>
                </a:solidFill>
              </a:rPr>
              <a:t>최적의 모델 선택 가능</a:t>
            </a:r>
            <a:r>
              <a:rPr lang="en-US" altLang="ko-KR" sz="2000" dirty="0" smtClean="0">
                <a:solidFill>
                  <a:srgbClr val="FF0000"/>
                </a:solidFill>
              </a:rPr>
              <a:t>!*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49" y="2025650"/>
            <a:ext cx="9067800" cy="511678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전처리</a:t>
            </a:r>
            <a:r>
              <a:rPr lang="en-US" altLang="ko-KR" dirty="0" smtClean="0"/>
              <a:t>(Preprocessing)</a:t>
            </a:r>
            <a:r>
              <a:rPr lang="ko-KR" altLang="en-US" dirty="0" smtClean="0"/>
              <a:t>의 목적</a:t>
            </a:r>
            <a:r>
              <a:rPr lang="en-US" altLang="ko-KR" dirty="0" smtClean="0"/>
              <a:t>?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000" dirty="0" smtClean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통계적 알고리즘의 적용에 앞서 모델링에 알맞은 형태로 데이터를 처리해야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데이터 정규화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다른 형태로 </a:t>
            </a:r>
            <a:r>
              <a:rPr lang="ko-KR" altLang="en-US" dirty="0" err="1" smtClean="0">
                <a:solidFill>
                  <a:schemeClr val="tx1"/>
                </a:solidFill>
              </a:rPr>
              <a:t>재표현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또는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값을 채워주는 것 등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29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670236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</a:t>
            </a:r>
            <a:r>
              <a:rPr lang="ko-KR" altLang="en-US" dirty="0" smtClean="0"/>
              <a:t>데이터 변환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데이터 정규화</a:t>
            </a:r>
            <a:r>
              <a:rPr lang="en-US" altLang="ko-KR" dirty="0" smtClean="0"/>
              <a:t>(Feature </a:t>
            </a:r>
            <a:r>
              <a:rPr lang="en-US" altLang="ko-KR" dirty="0"/>
              <a:t>Scaling</a:t>
            </a:r>
            <a:r>
              <a:rPr lang="en-US" altLang="ko-KR" dirty="0" smtClean="0"/>
              <a:t>) : scale()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인자는 </a:t>
            </a:r>
            <a:r>
              <a:rPr lang="en-US" altLang="ko-KR" dirty="0" smtClean="0"/>
              <a:t>center, scale) -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209" t="26964" r="19892" b="52938"/>
          <a:stretch/>
        </p:blipFill>
        <p:spPr>
          <a:xfrm>
            <a:off x="1682751" y="2482850"/>
            <a:ext cx="792479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670236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</a:t>
            </a:r>
            <a:r>
              <a:rPr lang="ko-KR" altLang="en-US" dirty="0" smtClean="0"/>
              <a:t>데이터 변환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marL="800100" lvl="1" indent="-342900">
              <a:buAutoNum type="arabicParenR"/>
            </a:pPr>
            <a:r>
              <a:rPr lang="ko-KR" altLang="en-US" dirty="0" smtClean="0"/>
              <a:t>데이터 정규화</a:t>
            </a:r>
            <a:r>
              <a:rPr lang="en-US" altLang="ko-KR" dirty="0" smtClean="0"/>
              <a:t>(Feature </a:t>
            </a:r>
            <a:r>
              <a:rPr lang="en-US" altLang="ko-KR" dirty="0"/>
              <a:t>Scaling</a:t>
            </a:r>
            <a:r>
              <a:rPr lang="en-US" altLang="ko-KR" dirty="0" smtClean="0"/>
              <a:t>) : scale()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인자는 </a:t>
            </a:r>
            <a:r>
              <a:rPr lang="en-US" altLang="ko-KR" dirty="0" smtClean="0"/>
              <a:t>center, scale) -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209" t="26964" r="19892" b="52938"/>
          <a:stretch/>
        </p:blipFill>
        <p:spPr>
          <a:xfrm>
            <a:off x="1682751" y="2482850"/>
            <a:ext cx="792479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34707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</a:t>
            </a:r>
            <a:r>
              <a:rPr lang="ko-KR" altLang="en-US" dirty="0" smtClean="0"/>
              <a:t>데이터 변환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데이터 정규화</a:t>
            </a:r>
            <a:r>
              <a:rPr lang="en-US" altLang="ko-KR" dirty="0" smtClean="0"/>
              <a:t>(Feature </a:t>
            </a:r>
            <a:r>
              <a:rPr lang="en-US" altLang="ko-KR" dirty="0"/>
              <a:t>Scaling</a:t>
            </a:r>
            <a:r>
              <a:rPr lang="en-US" altLang="ko-KR" dirty="0" smtClean="0"/>
              <a:t>) : </a:t>
            </a:r>
            <a:r>
              <a:rPr lang="en-US" altLang="ko-KR" dirty="0"/>
              <a:t>PCA(Principal </a:t>
            </a:r>
            <a:r>
              <a:rPr lang="en-US" altLang="ko-KR" dirty="0" smtClean="0"/>
              <a:t>Component </a:t>
            </a:r>
            <a:r>
              <a:rPr lang="en-US" altLang="ko-KR" dirty="0"/>
              <a:t>Analysis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500" b="0" dirty="0" smtClean="0">
                <a:latin typeface="+mn-lt"/>
                <a:cs typeface="+mn-cs"/>
              </a:rPr>
              <a:t>                 PCA</a:t>
            </a:r>
            <a:r>
              <a:rPr lang="ko-KR" altLang="en-US" sz="1500" b="0" dirty="0">
                <a:latin typeface="+mn-lt"/>
                <a:cs typeface="+mn-cs"/>
              </a:rPr>
              <a:t>는 차원 감소</a:t>
            </a:r>
            <a:r>
              <a:rPr lang="en-US" altLang="ko-KR" sz="1500" b="0" dirty="0">
                <a:latin typeface="+mn-lt"/>
                <a:cs typeface="+mn-cs"/>
              </a:rPr>
              <a:t>(Dimensionality Reduction) </a:t>
            </a:r>
            <a:r>
              <a:rPr lang="ko-KR" altLang="en-US" sz="1500" b="0" dirty="0">
                <a:latin typeface="+mn-lt"/>
                <a:cs typeface="+mn-cs"/>
              </a:rPr>
              <a:t>또는 데이터를 독립된 차원으로 </a:t>
            </a:r>
            <a:r>
              <a:rPr lang="ko-KR" altLang="en-US" sz="1500" b="0" dirty="0" err="1" smtClean="0">
                <a:latin typeface="+mn-lt"/>
                <a:cs typeface="+mn-cs"/>
              </a:rPr>
              <a:t>재표현하기</a:t>
            </a:r>
            <a:r>
              <a:rPr lang="ko-KR" altLang="en-US" sz="1500" b="0" dirty="0" smtClean="0">
                <a:latin typeface="+mn-lt"/>
                <a:cs typeface="+mn-cs"/>
              </a:rPr>
              <a:t> 위함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4255" t="13448" r="19264" b="26487"/>
          <a:stretch/>
        </p:blipFill>
        <p:spPr>
          <a:xfrm>
            <a:off x="1873250" y="2646008"/>
            <a:ext cx="7162800" cy="47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37702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</a:t>
            </a:r>
            <a:r>
              <a:rPr lang="ko-KR" altLang="en-US" dirty="0" smtClean="0"/>
              <a:t>데이터 변환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lvl="1"/>
            <a:r>
              <a:rPr lang="en-US" altLang="ko-KR" dirty="0"/>
              <a:t>3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범주형 변수의 </a:t>
            </a:r>
            <a:r>
              <a:rPr lang="ko-KR" altLang="en-US" dirty="0" err="1" smtClean="0"/>
              <a:t>재표현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500" b="0" dirty="0" smtClean="0">
                <a:latin typeface="+mn-lt"/>
                <a:cs typeface="+mn-cs"/>
              </a:rPr>
              <a:t>                Feature</a:t>
            </a:r>
            <a:r>
              <a:rPr lang="ko-KR" altLang="en-US" sz="1500" b="0" dirty="0" smtClean="0">
                <a:latin typeface="+mn-lt"/>
                <a:cs typeface="+mn-cs"/>
              </a:rPr>
              <a:t>가 지나치게 많다면 묶어주어야 효과적임</a:t>
            </a:r>
            <a:endParaRPr lang="en-US" altLang="ko-KR" sz="1500" b="0" dirty="0" smtClean="0">
              <a:latin typeface="+mn-lt"/>
              <a:cs typeface="+mn-cs"/>
            </a:endParaRPr>
          </a:p>
          <a:p>
            <a:r>
              <a:rPr lang="en-US" altLang="ko-KR" sz="1500" b="0" dirty="0" smtClean="0">
                <a:latin typeface="+mn-lt"/>
                <a:cs typeface="+mn-cs"/>
              </a:rPr>
              <a:t>                </a:t>
            </a:r>
            <a:r>
              <a:rPr lang="ko-KR" altLang="en-US" sz="1500" b="0" dirty="0" smtClean="0">
                <a:latin typeface="+mn-lt"/>
                <a:cs typeface="+mn-cs"/>
              </a:rPr>
              <a:t>아래는 </a:t>
            </a:r>
            <a:r>
              <a:rPr lang="en-US" altLang="ko-KR" sz="1500" b="0" dirty="0" smtClean="0">
                <a:latin typeface="+mn-lt"/>
                <a:cs typeface="+mn-cs"/>
              </a:rPr>
              <a:t>feature</a:t>
            </a:r>
            <a:r>
              <a:rPr lang="ko-KR" altLang="en-US" sz="1500" b="0" dirty="0" smtClean="0">
                <a:latin typeface="+mn-lt"/>
                <a:cs typeface="+mn-cs"/>
              </a:rPr>
              <a:t>가 </a:t>
            </a:r>
            <a:r>
              <a:rPr lang="en-US" altLang="ko-KR" sz="1500" b="0" dirty="0" smtClean="0">
                <a:latin typeface="+mn-lt"/>
                <a:cs typeface="+mn-cs"/>
              </a:rPr>
              <a:t>32</a:t>
            </a:r>
            <a:r>
              <a:rPr lang="ko-KR" altLang="en-US" sz="1500" b="0" dirty="0" smtClean="0">
                <a:latin typeface="+mn-lt"/>
                <a:cs typeface="+mn-cs"/>
              </a:rPr>
              <a:t>개를 넘어가며 오류메시지를 보여줌</a:t>
            </a:r>
            <a:endParaRPr lang="en-US" altLang="ko-KR" sz="1500" b="0" dirty="0" smtClean="0">
              <a:latin typeface="+mn-lt"/>
              <a:cs typeface="+mn-cs"/>
            </a:endParaRPr>
          </a:p>
          <a:p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445" t="58632" r="18868" b="31163"/>
          <a:stretch/>
        </p:blipFill>
        <p:spPr>
          <a:xfrm>
            <a:off x="1606550" y="3016250"/>
            <a:ext cx="707811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279307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err="1" smtClean="0"/>
              <a:t>결측값</a:t>
            </a:r>
            <a:r>
              <a:rPr lang="en-US" altLang="ko-KR" dirty="0" smtClean="0"/>
              <a:t>(NA)</a:t>
            </a:r>
            <a:r>
              <a:rPr lang="ko-KR" altLang="en-US" dirty="0" smtClean="0"/>
              <a:t>의 처리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marL="800100" lvl="1" indent="-342900">
              <a:buAutoNum type="arabicParenR"/>
            </a:pPr>
            <a:r>
              <a:rPr lang="en-US" altLang="ko-KR" dirty="0" err="1" smtClean="0"/>
              <a:t>complete.cases</a:t>
            </a:r>
            <a:r>
              <a:rPr lang="en-US" altLang="ko-KR" dirty="0" smtClean="0"/>
              <a:t>()</a:t>
            </a:r>
          </a:p>
          <a:p>
            <a:pPr marL="800100" lvl="1" indent="-342900">
              <a:buAutoNum type="arabicParenR"/>
            </a:pPr>
            <a:endParaRPr lang="en-US" altLang="ko-KR" dirty="0"/>
          </a:p>
          <a:p>
            <a:r>
              <a:rPr lang="en-US" altLang="ko-KR" sz="1500" b="0" dirty="0" smtClean="0">
                <a:latin typeface="+mn-lt"/>
                <a:cs typeface="+mn-cs"/>
              </a:rPr>
              <a:t>                </a:t>
            </a:r>
            <a:r>
              <a:rPr lang="ko-KR" altLang="en-US" sz="1500" b="0" dirty="0" err="1" smtClean="0">
                <a:latin typeface="+mn-lt"/>
                <a:cs typeface="+mn-cs"/>
              </a:rPr>
              <a:t>결측치의</a:t>
            </a:r>
            <a:r>
              <a:rPr lang="ko-KR" altLang="en-US" sz="1500" b="0" dirty="0" smtClean="0">
                <a:latin typeface="+mn-lt"/>
                <a:cs typeface="+mn-cs"/>
              </a:rPr>
              <a:t> 존재를 확인해주는 함수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626" t="58353" r="19476" b="8178"/>
          <a:stretch/>
        </p:blipFill>
        <p:spPr>
          <a:xfrm>
            <a:off x="1758950" y="2787650"/>
            <a:ext cx="7193606" cy="3886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71469" y="6831191"/>
            <a:ext cx="6064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결측치는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중간값이나</a:t>
            </a:r>
            <a:r>
              <a:rPr lang="ko-KR" altLang="en-US" dirty="0" smtClean="0">
                <a:solidFill>
                  <a:srgbClr val="FF0000"/>
                </a:solidFill>
              </a:rPr>
              <a:t> 평균값으로 대치해주는 방법이 있다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7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157735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Windows </a:t>
            </a:r>
            <a:r>
              <a:rPr lang="ko-KR" altLang="en-US" dirty="0" smtClean="0"/>
              <a:t>용 다운로드</a:t>
            </a:r>
            <a:endParaRPr lang="en-US" altLang="ko-KR" dirty="0" smtClean="0"/>
          </a:p>
          <a:p>
            <a:pPr lvl="1"/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http://www.r-project.org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좌측의 </a:t>
            </a:r>
            <a:r>
              <a:rPr lang="en-US" altLang="ko-KR" dirty="0" smtClean="0"/>
              <a:t>“CRAN”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2101850"/>
            <a:ext cx="5474608" cy="47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716000" y="4037051"/>
            <a:ext cx="476053" cy="15868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3"/>
          </a:p>
        </p:txBody>
      </p:sp>
    </p:spTree>
    <p:extLst>
      <p:ext uri="{BB962C8B-B14F-4D97-AF65-F5344CB8AC3E}">
        <p14:creationId xmlns:p14="http://schemas.microsoft.com/office/powerpoint/2010/main" val="10949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251607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2.3</a:t>
            </a:r>
            <a:r>
              <a:rPr lang="ko-KR" altLang="en-US" dirty="0"/>
              <a:t> </a:t>
            </a:r>
            <a:r>
              <a:rPr lang="ko-KR" altLang="en-US" dirty="0" smtClean="0"/>
              <a:t>변수 선택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pPr marL="800100" lvl="1" indent="-342900">
              <a:buAutoNum type="arabicParenR"/>
            </a:pPr>
            <a:r>
              <a:rPr lang="en-US" altLang="ko-KR" dirty="0" err="1" smtClean="0"/>
              <a:t>nonZeroVar</a:t>
            </a:r>
            <a:r>
              <a:rPr lang="en-US" altLang="ko-KR" dirty="0" smtClean="0"/>
              <a:t>() : </a:t>
            </a:r>
            <a:r>
              <a:rPr lang="ko-KR" altLang="en-US" dirty="0" smtClean="0"/>
              <a:t>분산이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가까운 변수를 식별하는데 사용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r>
              <a:rPr lang="en-US" altLang="ko-KR" sz="1500" b="0" dirty="0" smtClean="0">
                <a:latin typeface="+mn-lt"/>
                <a:cs typeface="+mn-cs"/>
              </a:rPr>
              <a:t>                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64726" y="6831191"/>
            <a:ext cx="8647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saveMetrics</a:t>
            </a:r>
            <a:r>
              <a:rPr lang="ko-KR" altLang="en-US" dirty="0" smtClean="0">
                <a:solidFill>
                  <a:srgbClr val="FF0000"/>
                </a:solidFill>
              </a:rPr>
              <a:t>를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지정하지 않으면 분산이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ko-KR" altLang="en-US" dirty="0" smtClean="0">
                <a:solidFill>
                  <a:srgbClr val="FF0000"/>
                </a:solidFill>
              </a:rPr>
              <a:t>에 가까운 변수에 해당하는 </a:t>
            </a:r>
            <a:r>
              <a:rPr lang="ko-KR" altLang="en-US" dirty="0" err="1" smtClean="0">
                <a:solidFill>
                  <a:srgbClr val="FF0000"/>
                </a:solidFill>
              </a:rPr>
              <a:t>컬럼</a:t>
            </a:r>
            <a:r>
              <a:rPr lang="ko-KR" altLang="en-US" dirty="0" smtClean="0">
                <a:solidFill>
                  <a:srgbClr val="FF0000"/>
                </a:solidFill>
              </a:rPr>
              <a:t> 번호를 출력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1494" t="56853" r="30205" b="10901"/>
          <a:stretch/>
        </p:blipFill>
        <p:spPr>
          <a:xfrm>
            <a:off x="1835150" y="2482850"/>
            <a:ext cx="6553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510139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2.3</a:t>
            </a:r>
            <a:r>
              <a:rPr lang="ko-KR" altLang="en-US" dirty="0"/>
              <a:t> 변수 선택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1000" dirty="0" smtClean="0"/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상관 계수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    변수들 간의 관계의 정도에 따라 필요 없는 변수를 제거하고 중요한 변수를  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3) Chi Square</a:t>
            </a:r>
          </a:p>
          <a:p>
            <a:pPr lvl="1"/>
            <a:endParaRPr lang="en-US" altLang="ko-KR" dirty="0"/>
          </a:p>
          <a:p>
            <a:r>
              <a:rPr lang="en-US" altLang="ko-KR" sz="1800" b="0" dirty="0">
                <a:latin typeface="+mn-lt"/>
                <a:cs typeface="+mn-cs"/>
              </a:rPr>
              <a:t> </a:t>
            </a:r>
            <a:r>
              <a:rPr lang="en-US" altLang="ko-KR" sz="1800" b="0" dirty="0" smtClean="0">
                <a:latin typeface="+mn-lt"/>
                <a:cs typeface="+mn-cs"/>
              </a:rPr>
              <a:t>           </a:t>
            </a:r>
            <a:r>
              <a:rPr lang="ko-KR" altLang="en-US" sz="1800" b="0" dirty="0" smtClean="0">
                <a:latin typeface="+mn-lt"/>
                <a:cs typeface="+mn-cs"/>
              </a:rPr>
              <a:t>예측대상이 </a:t>
            </a:r>
            <a:r>
              <a:rPr lang="ko-KR" altLang="en-US" sz="1800" b="0" dirty="0">
                <a:latin typeface="+mn-lt"/>
                <a:cs typeface="+mn-cs"/>
              </a:rPr>
              <a:t>되는 분류와 변수간에 수행하여 변수와 </a:t>
            </a:r>
            <a:r>
              <a:rPr lang="ko-KR" altLang="en-US" sz="1800" b="0" dirty="0" smtClean="0">
                <a:latin typeface="+mn-lt"/>
                <a:cs typeface="+mn-cs"/>
              </a:rPr>
              <a:t>분류간의 </a:t>
            </a:r>
            <a:r>
              <a:rPr lang="ko-KR" altLang="en-US" sz="1800" b="0" dirty="0">
                <a:latin typeface="+mn-lt"/>
                <a:cs typeface="+mn-cs"/>
              </a:rPr>
              <a:t>독립성을 </a:t>
            </a:r>
            <a:r>
              <a:rPr lang="ko-KR" altLang="en-US" sz="1800" b="0" dirty="0" smtClean="0">
                <a:latin typeface="+mn-lt"/>
                <a:cs typeface="+mn-cs"/>
              </a:rPr>
              <a:t>검정</a:t>
            </a:r>
            <a:endParaRPr lang="en-US" altLang="ko-KR" dirty="0"/>
          </a:p>
          <a:p>
            <a:r>
              <a:rPr lang="en-US" altLang="ko-KR" sz="1500" b="0" dirty="0" smtClean="0">
                <a:latin typeface="+mn-lt"/>
                <a:cs typeface="+mn-cs"/>
              </a:rPr>
              <a:t>                </a:t>
            </a: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 smtClean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3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예측 모형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49" y="2178050"/>
            <a:ext cx="9067800" cy="511678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예측 모형</a:t>
            </a:r>
            <a:r>
              <a:rPr lang="en-US" altLang="ko-KR" dirty="0" smtClean="0"/>
              <a:t>?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000" dirty="0" smtClean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데이터 탐색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 err="1" smtClean="0">
                <a:solidFill>
                  <a:schemeClr val="tx1"/>
                </a:solidFill>
              </a:rPr>
              <a:t>전처리의</a:t>
            </a:r>
            <a:r>
              <a:rPr lang="ko-KR" altLang="en-US" dirty="0" smtClean="0">
                <a:solidFill>
                  <a:schemeClr val="tx1"/>
                </a:solidFill>
              </a:rPr>
              <a:t> 과정을 거친 뒤 통계적 알고리즘을 적용하는 단계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회귀 분석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트리 모델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신경망</a:t>
            </a:r>
            <a:r>
              <a:rPr lang="en-US" altLang="ko-KR" dirty="0" smtClean="0">
                <a:solidFill>
                  <a:schemeClr val="tx1"/>
                </a:solidFill>
              </a:rPr>
              <a:t>, SVM, KNN, </a:t>
            </a:r>
            <a:r>
              <a:rPr lang="ko-KR" altLang="en-US" dirty="0" err="1" smtClean="0">
                <a:solidFill>
                  <a:schemeClr val="tx1"/>
                </a:solidFill>
              </a:rPr>
              <a:t>나이브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베이즈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등 그 종류는 매우 많음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9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예측 모형</a:t>
            </a:r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20750" y="1263650"/>
            <a:ext cx="9067800" cy="1454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050" b="1" i="0">
                <a:solidFill>
                  <a:schemeClr val="tx1"/>
                </a:solidFill>
                <a:latin typeface="Malgun Gothic"/>
                <a:ea typeface="+mn-ea"/>
                <a:cs typeface="Malgun Gothic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 dirty="0" smtClean="0"/>
              <a:t>3.1 Naïve Bayes - </a:t>
            </a:r>
            <a:r>
              <a:rPr lang="ko-KR" altLang="en-US" kern="0" dirty="0" smtClean="0"/>
              <a:t>실습</a:t>
            </a:r>
            <a:endParaRPr lang="en-US" altLang="ko-KR" kern="0" dirty="0" smtClean="0"/>
          </a:p>
          <a:p>
            <a:pPr latinLnBrk="0"/>
            <a:endParaRPr lang="en-US" altLang="ko-KR" sz="1000" kern="0" dirty="0" smtClean="0"/>
          </a:p>
          <a:p>
            <a:pPr lvl="1" latinLnBrk="0"/>
            <a:endParaRPr lang="en-US" altLang="ko-KR" dirty="0"/>
          </a:p>
          <a:p>
            <a:pPr marL="800100" lvl="1" indent="-342900" latinLnBrk="0">
              <a:buFontTx/>
              <a:buAutoNum type="arabicParenR"/>
            </a:pPr>
            <a:endParaRPr lang="en-US" altLang="ko-KR" kern="0" dirty="0" smtClean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Tx/>
              <a:buAutoNum type="arabicParenR"/>
            </a:pPr>
            <a:endParaRPr lang="en-US" altLang="ko-KR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040" r="42323" b="63243"/>
          <a:stretch/>
        </p:blipFill>
        <p:spPr>
          <a:xfrm>
            <a:off x="1225550" y="3190733"/>
            <a:ext cx="8458200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0" y="2178050"/>
            <a:ext cx="3209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예측 모형</a:t>
            </a:r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35439" y="1181275"/>
            <a:ext cx="9067800" cy="151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050" b="1" i="0">
                <a:solidFill>
                  <a:schemeClr val="tx1"/>
                </a:solidFill>
                <a:latin typeface="Malgun Gothic"/>
                <a:ea typeface="+mn-ea"/>
                <a:cs typeface="Malgun Gothic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 dirty="0" smtClean="0"/>
              <a:t>3.2</a:t>
            </a:r>
            <a:r>
              <a:rPr lang="ko-KR" altLang="en-US" kern="0" dirty="0"/>
              <a:t> </a:t>
            </a:r>
            <a:r>
              <a:rPr lang="en-US" altLang="ko-KR" kern="0" dirty="0" smtClean="0"/>
              <a:t>KNN - </a:t>
            </a:r>
            <a:r>
              <a:rPr lang="ko-KR" altLang="en-US" kern="0" dirty="0" smtClean="0"/>
              <a:t>실습</a:t>
            </a:r>
            <a:endParaRPr lang="en-US" altLang="ko-KR" kern="0" dirty="0" smtClean="0"/>
          </a:p>
          <a:p>
            <a:pPr latinLnBrk="0"/>
            <a:endParaRPr lang="en-US" altLang="ko-KR" sz="1000" kern="0" dirty="0" smtClean="0"/>
          </a:p>
          <a:p>
            <a:r>
              <a:rPr lang="en-US" altLang="ko-KR" sz="2000" b="0" dirty="0">
                <a:latin typeface="+mn-lt"/>
                <a:cs typeface="+mn-cs"/>
              </a:rPr>
              <a:t>Test </a:t>
            </a:r>
            <a:r>
              <a:rPr lang="ko-KR" altLang="en-US" sz="2000" b="0" dirty="0" err="1">
                <a:latin typeface="+mn-lt"/>
                <a:cs typeface="+mn-cs"/>
              </a:rPr>
              <a:t>자료점과</a:t>
            </a:r>
            <a:r>
              <a:rPr lang="ko-KR" altLang="en-US" sz="2000" b="0" dirty="0">
                <a:latin typeface="+mn-lt"/>
                <a:cs typeface="+mn-cs"/>
              </a:rPr>
              <a:t> 가까운 </a:t>
            </a:r>
            <a:r>
              <a:rPr lang="en-US" altLang="ko-KR" sz="2000" b="0" dirty="0">
                <a:latin typeface="+mn-lt"/>
                <a:cs typeface="+mn-cs"/>
              </a:rPr>
              <a:t>k</a:t>
            </a:r>
            <a:r>
              <a:rPr lang="ko-KR" altLang="en-US" sz="2000" b="0" dirty="0">
                <a:latin typeface="+mn-lt"/>
                <a:cs typeface="+mn-cs"/>
              </a:rPr>
              <a:t>개의 </a:t>
            </a:r>
            <a:r>
              <a:rPr lang="en-US" altLang="ko-KR" sz="2000" b="0" dirty="0">
                <a:latin typeface="+mn-lt"/>
                <a:cs typeface="+mn-cs"/>
              </a:rPr>
              <a:t>Train </a:t>
            </a:r>
            <a:r>
              <a:rPr lang="ko-KR" altLang="en-US" sz="2000" b="0" dirty="0" err="1">
                <a:latin typeface="+mn-lt"/>
                <a:cs typeface="+mn-cs"/>
              </a:rPr>
              <a:t>자료점의</a:t>
            </a:r>
            <a:r>
              <a:rPr lang="ko-KR" altLang="en-US" sz="2000" b="0" dirty="0">
                <a:latin typeface="+mn-lt"/>
                <a:cs typeface="+mn-cs"/>
              </a:rPr>
              <a:t> </a:t>
            </a:r>
            <a:r>
              <a:rPr lang="en-US" altLang="ko-KR" sz="2000" b="0" dirty="0">
                <a:latin typeface="+mn-lt"/>
                <a:cs typeface="+mn-cs"/>
              </a:rPr>
              <a:t>y</a:t>
            </a:r>
            <a:r>
              <a:rPr lang="ko-KR" altLang="en-US" sz="2000" b="0" dirty="0">
                <a:latin typeface="+mn-lt"/>
                <a:cs typeface="+mn-cs"/>
              </a:rPr>
              <a:t>값들을 비교하여 가장 많은 </a:t>
            </a:r>
            <a:r>
              <a:rPr lang="en-US" altLang="ko-KR" sz="2000" b="0" dirty="0">
                <a:latin typeface="+mn-lt"/>
                <a:cs typeface="+mn-cs"/>
              </a:rPr>
              <a:t>class</a:t>
            </a:r>
            <a:r>
              <a:rPr lang="ko-KR" altLang="en-US" sz="2000" b="0" dirty="0">
                <a:latin typeface="+mn-lt"/>
                <a:cs typeface="+mn-cs"/>
              </a:rPr>
              <a:t>로 </a:t>
            </a:r>
            <a:endParaRPr lang="en-US" altLang="ko-KR" sz="2000" b="0" dirty="0" smtClean="0">
              <a:latin typeface="+mn-lt"/>
              <a:cs typeface="+mn-cs"/>
            </a:endParaRPr>
          </a:p>
          <a:p>
            <a:r>
              <a:rPr lang="ko-KR" altLang="en-US" sz="2000" b="0" dirty="0" smtClean="0">
                <a:latin typeface="+mn-lt"/>
                <a:cs typeface="+mn-cs"/>
              </a:rPr>
              <a:t>예측 하는 방법</a:t>
            </a:r>
            <a:r>
              <a:rPr lang="en-US" altLang="ko-KR" sz="2000" b="0" dirty="0" smtClean="0">
                <a:latin typeface="+mn-lt"/>
                <a:cs typeface="+mn-cs"/>
              </a:rPr>
              <a:t>!</a:t>
            </a:r>
          </a:p>
          <a:p>
            <a:pPr marL="800100" lvl="1" indent="-342900" latinLnBrk="0">
              <a:buFontTx/>
              <a:buAutoNum type="arabicParenR"/>
            </a:pPr>
            <a:endParaRPr lang="en-US" altLang="ko-KR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1927" t="36797" r="34970" b="58856"/>
          <a:stretch/>
        </p:blipFill>
        <p:spPr>
          <a:xfrm>
            <a:off x="1530350" y="2761220"/>
            <a:ext cx="67056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191" r="37759" b="62596"/>
          <a:stretch/>
        </p:blipFill>
        <p:spPr>
          <a:xfrm>
            <a:off x="1611972" y="3436606"/>
            <a:ext cx="7538378" cy="35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모델 평가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49" y="2178050"/>
            <a:ext cx="9067800" cy="483978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모델 평가의 목적</a:t>
            </a:r>
            <a:r>
              <a:rPr lang="en-US" altLang="ko-KR" dirty="0" smtClean="0"/>
              <a:t>?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1000" dirty="0" smtClean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예측 모델의 성능을 평가하여 최적의 모델을 선택하기 위함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tx1"/>
                </a:solidFill>
              </a:rPr>
              <a:t>평가 </a:t>
            </a:r>
            <a:r>
              <a:rPr lang="en-US" altLang="ko-KR" dirty="0" smtClean="0">
                <a:solidFill>
                  <a:schemeClr val="tx1"/>
                </a:solidFill>
              </a:rPr>
              <a:t>metric, ROC </a:t>
            </a:r>
            <a:r>
              <a:rPr lang="ko-KR" altLang="en-US" dirty="0" smtClean="0">
                <a:solidFill>
                  <a:schemeClr val="tx1"/>
                </a:solidFill>
              </a:rPr>
              <a:t>커브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교차 검증 등이 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R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모델 평가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263650"/>
            <a:ext cx="9067800" cy="139268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교차 검증</a:t>
            </a:r>
            <a:endParaRPr lang="en-US" altLang="ko-KR" dirty="0"/>
          </a:p>
          <a:p>
            <a:endParaRPr lang="en-US" altLang="ko-KR" sz="2000" b="0" dirty="0" smtClean="0"/>
          </a:p>
          <a:p>
            <a:r>
              <a:rPr lang="ko-KR" altLang="en-US" sz="2000" b="0" dirty="0" smtClean="0"/>
              <a:t>데이터의 </a:t>
            </a:r>
            <a:r>
              <a:rPr lang="en-US" altLang="ko-KR" sz="2000" b="0" dirty="0" smtClean="0"/>
              <a:t>(k-1)/k </a:t>
            </a:r>
            <a:r>
              <a:rPr lang="ko-KR" altLang="en-US" sz="2000" b="0" dirty="0" smtClean="0"/>
              <a:t>만큼을 </a:t>
            </a:r>
            <a:r>
              <a:rPr lang="en-US" altLang="ko-KR" sz="2000" b="0" dirty="0" smtClean="0"/>
              <a:t>Training Data, 1/k </a:t>
            </a:r>
            <a:r>
              <a:rPr lang="ko-KR" altLang="en-US" sz="2000" b="0" dirty="0" smtClean="0"/>
              <a:t>만큼을 </a:t>
            </a:r>
            <a:r>
              <a:rPr lang="en-US" altLang="ko-KR" sz="2000" b="0" dirty="0" smtClean="0"/>
              <a:t>Validation Data</a:t>
            </a:r>
            <a:r>
              <a:rPr lang="ko-KR" altLang="en-US" sz="2000" b="0" dirty="0" smtClean="0"/>
              <a:t>로 놓고 모델을 </a:t>
            </a:r>
            <a:r>
              <a:rPr lang="ko-KR" altLang="en-US" sz="2000" b="0" dirty="0" err="1" smtClean="0"/>
              <a:t>튜닝하는</a:t>
            </a:r>
            <a:r>
              <a:rPr lang="ko-KR" altLang="en-US" sz="2000" b="0" dirty="0" smtClean="0"/>
              <a:t> 경우가 많은데 이를 </a:t>
            </a:r>
            <a:r>
              <a:rPr lang="en-US" altLang="ko-KR" sz="2000" b="0" dirty="0" smtClean="0"/>
              <a:t>K-Fold Cross Validation</a:t>
            </a:r>
            <a:r>
              <a:rPr lang="ko-KR" altLang="en-US" sz="2000" b="0" dirty="0" smtClean="0"/>
              <a:t>이라 한다</a:t>
            </a:r>
            <a:r>
              <a:rPr lang="en-US" altLang="ko-KR" sz="2000" b="0" dirty="0" smtClean="0"/>
              <a:t>.</a:t>
            </a:r>
            <a:endParaRPr lang="en-US" altLang="ko-KR" sz="2000" b="0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645" t="12117" r="57413" b="60402"/>
          <a:stretch/>
        </p:blipFill>
        <p:spPr>
          <a:xfrm>
            <a:off x="1420622" y="3016250"/>
            <a:ext cx="77025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214558" y="2826144"/>
            <a:ext cx="8727636" cy="269763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6611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Otto Group product classification</a:t>
            </a:r>
            <a:endParaRPr lang="ko-KR" altLang="en-US" sz="6611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6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problem?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720850"/>
            <a:ext cx="9601200" cy="2308324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 smtClean="0"/>
              <a:t>Otto Group</a:t>
            </a:r>
            <a:r>
              <a:rPr lang="ko-KR" altLang="en-US" sz="2500" dirty="0" smtClean="0"/>
              <a:t>은 세계에서 가장 큰 </a:t>
            </a:r>
            <a:r>
              <a:rPr lang="en-US" altLang="ko-KR" sz="2500" dirty="0" smtClean="0"/>
              <a:t>e-commerce companies</a:t>
            </a:r>
            <a:r>
              <a:rPr lang="ko-KR" altLang="en-US" sz="2500" dirty="0" smtClean="0"/>
              <a:t>에 속함</a:t>
            </a:r>
            <a:endParaRPr lang="en-US" altLang="ko-KR" sz="2500" dirty="0" smtClean="0"/>
          </a:p>
          <a:p>
            <a:r>
              <a:rPr lang="ko-KR" altLang="en-US" sz="2500" dirty="0" smtClean="0"/>
              <a:t>자회사들은 </a:t>
            </a:r>
            <a:r>
              <a:rPr lang="en-US" altLang="ko-KR" sz="2500" dirty="0" smtClean="0"/>
              <a:t>20</a:t>
            </a:r>
            <a:r>
              <a:rPr lang="ko-KR" altLang="en-US" sz="2500" dirty="0" smtClean="0"/>
              <a:t>개국</a:t>
            </a:r>
            <a:r>
              <a:rPr lang="en-US" altLang="ko-KR" sz="2500" dirty="0"/>
              <a:t> </a:t>
            </a:r>
            <a:r>
              <a:rPr lang="ko-KR" altLang="en-US" sz="2500" dirty="0" smtClean="0"/>
              <a:t>이상에 위치하고 있음</a:t>
            </a:r>
            <a:endParaRPr lang="en-US" altLang="ko-KR" sz="2500" dirty="0"/>
          </a:p>
          <a:p>
            <a:r>
              <a:rPr lang="en-US" altLang="ko-KR" sz="2500" dirty="0" smtClean="0"/>
              <a:t> </a:t>
            </a:r>
          </a:p>
          <a:p>
            <a:pPr lvl="0">
              <a:buClr>
                <a:srgbClr val="DD8047"/>
              </a:buClr>
            </a:pPr>
            <a:endParaRPr lang="ko-KR" altLang="en-US" sz="2500" dirty="0">
              <a:solidFill>
                <a:prstClr val="black"/>
              </a:solidFill>
            </a:endParaRPr>
          </a:p>
          <a:p>
            <a:endParaRPr lang="ko-KR" altLang="en-US" sz="2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96" y="3168650"/>
            <a:ext cx="6252954" cy="29356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68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problem?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797050"/>
            <a:ext cx="9296400" cy="1538883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 smtClean="0"/>
              <a:t>93</a:t>
            </a:r>
            <a:r>
              <a:rPr lang="ko-KR" altLang="en-US" sz="2500" dirty="0" smtClean="0"/>
              <a:t>개의 </a:t>
            </a:r>
            <a:r>
              <a:rPr lang="en-US" altLang="ko-KR" sz="2500" dirty="0" smtClean="0"/>
              <a:t>features, 20000</a:t>
            </a:r>
            <a:r>
              <a:rPr lang="ko-KR" altLang="en-US" sz="2500" dirty="0" smtClean="0"/>
              <a:t>개 이상의 </a:t>
            </a:r>
            <a:r>
              <a:rPr lang="en-US" altLang="ko-KR" sz="2500" dirty="0" smtClean="0"/>
              <a:t>products! </a:t>
            </a:r>
          </a:p>
          <a:p>
            <a:r>
              <a:rPr lang="en-US" altLang="ko-KR" sz="2500" dirty="0" smtClean="0"/>
              <a:t>Classify products in a certain correct category(9 category)!</a:t>
            </a:r>
            <a:endParaRPr lang="ko-KR" altLang="en-US" sz="2500" dirty="0">
              <a:solidFill>
                <a:prstClr val="black"/>
              </a:solidFill>
            </a:endParaRPr>
          </a:p>
          <a:p>
            <a:endParaRPr lang="ko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3244850"/>
            <a:ext cx="4760529" cy="293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35439" y="1568450"/>
            <a:ext cx="9067800" cy="276999"/>
          </a:xfrm>
          <a:prstGeom prst="rect">
            <a:avLst/>
          </a:prstGeom>
        </p:spPr>
        <p:txBody>
          <a:bodyPr/>
          <a:lstStyle/>
          <a:p>
            <a:pPr lvl="1"/>
            <a:r>
              <a:rPr lang="ko-KR" altLang="en-US" dirty="0" smtClean="0"/>
              <a:t>대한민국</a:t>
            </a:r>
            <a:r>
              <a:rPr lang="en-US" altLang="ko-KR" dirty="0" smtClean="0"/>
              <a:t>(Korea)</a:t>
            </a:r>
            <a:r>
              <a:rPr lang="ko-KR" altLang="en-US" dirty="0" smtClean="0"/>
              <a:t>의 </a:t>
            </a:r>
            <a:r>
              <a:rPr lang="en-US" altLang="ko-KR" dirty="0">
                <a:hlinkClick r:id="rId2"/>
              </a:rPr>
              <a:t>http://healthstat.snu.ac.kr/CRAN/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1949450"/>
            <a:ext cx="6972300" cy="4586705"/>
          </a:xfrm>
          <a:prstGeom prst="rect">
            <a:avLst/>
          </a:prstGeom>
        </p:spPr>
      </p:pic>
      <p:sp>
        <p:nvSpPr>
          <p:cNvPr id="9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682750" y="5158994"/>
            <a:ext cx="1660068" cy="21121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3"/>
          </a:p>
        </p:txBody>
      </p:sp>
    </p:spTree>
    <p:extLst>
      <p:ext uri="{BB962C8B-B14F-4D97-AF65-F5344CB8AC3E}">
        <p14:creationId xmlns:p14="http://schemas.microsoft.com/office/powerpoint/2010/main" val="12720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644650"/>
            <a:ext cx="9082489" cy="2308324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 smtClean="0"/>
              <a:t>정밀한 </a:t>
            </a:r>
            <a:r>
              <a:rPr lang="en-US" altLang="ko-KR" sz="2500" dirty="0" smtClean="0"/>
              <a:t>Products </a:t>
            </a:r>
            <a:r>
              <a:rPr lang="en-US" altLang="ko-KR" sz="2500" dirty="0"/>
              <a:t>classifying</a:t>
            </a:r>
            <a:r>
              <a:rPr lang="ko-KR" altLang="en-US" sz="2500" dirty="0"/>
              <a:t>을 통해 </a:t>
            </a:r>
            <a:r>
              <a:rPr lang="en-US" altLang="ko-KR" sz="2500" dirty="0" smtClean="0"/>
              <a:t>Product range </a:t>
            </a:r>
            <a:r>
              <a:rPr lang="ko-KR" altLang="en-US" sz="2500" dirty="0" smtClean="0"/>
              <a:t>파악 가능</a:t>
            </a:r>
            <a:endParaRPr lang="en-US" altLang="ko-KR" sz="2500" dirty="0" smtClean="0"/>
          </a:p>
          <a:p>
            <a:r>
              <a:rPr lang="en-US" altLang="ko-KR" sz="2500" dirty="0" smtClean="0"/>
              <a:t>New products </a:t>
            </a:r>
            <a:r>
              <a:rPr lang="ko-KR" altLang="en-US" sz="2500" dirty="0" smtClean="0"/>
              <a:t>기획 및 </a:t>
            </a:r>
            <a:r>
              <a:rPr lang="en-US" altLang="ko-KR" sz="2500" dirty="0" smtClean="0"/>
              <a:t>Customer </a:t>
            </a:r>
            <a:r>
              <a:rPr lang="ko-KR" altLang="en-US" sz="2500" dirty="0" smtClean="0"/>
              <a:t>기호 분석에의 활용이 목적</a:t>
            </a:r>
            <a:r>
              <a:rPr lang="en-US" altLang="ko-KR" sz="2500" dirty="0" smtClean="0"/>
              <a:t>!</a:t>
            </a:r>
            <a:endParaRPr lang="en-US" altLang="ko-KR" sz="2500" dirty="0"/>
          </a:p>
          <a:p>
            <a:endParaRPr lang="ko-KR" altLang="en-US" sz="2500" dirty="0">
              <a:solidFill>
                <a:prstClr val="black"/>
              </a:solidFill>
            </a:endParaRPr>
          </a:p>
          <a:p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3092450"/>
            <a:ext cx="5157240" cy="33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644650"/>
            <a:ext cx="9082489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dirty="0" smtClean="0"/>
              <a:t>ex) </a:t>
            </a:r>
            <a:r>
              <a:rPr lang="en-US" altLang="ko-KR" sz="2500" dirty="0" err="1" smtClean="0"/>
              <a:t>Trainning</a:t>
            </a:r>
            <a:r>
              <a:rPr lang="en-US" altLang="ko-KR" sz="2500" dirty="0" smtClean="0"/>
              <a:t> set</a:t>
            </a:r>
            <a:endParaRPr lang="ko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04" y="2178050"/>
            <a:ext cx="897182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ko-KR" altLang="en-US" sz="2204" dirty="0">
                <a:solidFill>
                  <a:prstClr val="black"/>
                </a:solidFill>
              </a:rPr>
              <a:t>클래스 별 </a:t>
            </a:r>
            <a:r>
              <a:rPr lang="en-US" altLang="ko-KR" sz="2204" dirty="0">
                <a:solidFill>
                  <a:prstClr val="black"/>
                </a:solidFill>
              </a:rPr>
              <a:t>feature</a:t>
            </a:r>
            <a:r>
              <a:rPr lang="ko-KR" altLang="en-US" sz="2204" dirty="0">
                <a:solidFill>
                  <a:prstClr val="black"/>
                </a:solidFill>
              </a:rPr>
              <a:t>의 누적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3360" y="2597539"/>
            <a:ext cx="8200558" cy="441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464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ko-KR" altLang="en-US" sz="2204" dirty="0">
                <a:solidFill>
                  <a:prstClr val="black"/>
                </a:solidFill>
              </a:rPr>
              <a:t>클래스 별 </a:t>
            </a:r>
            <a:r>
              <a:rPr lang="en-US" altLang="ko-KR" sz="2204" dirty="0">
                <a:solidFill>
                  <a:prstClr val="black"/>
                </a:solidFill>
              </a:rPr>
              <a:t>feature</a:t>
            </a:r>
            <a:r>
              <a:rPr lang="ko-KR" altLang="en-US" sz="2204" dirty="0">
                <a:solidFill>
                  <a:prstClr val="black"/>
                </a:solidFill>
              </a:rPr>
              <a:t>의 평균 누적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3138"/>
          <a:stretch/>
        </p:blipFill>
        <p:spPr>
          <a:xfrm>
            <a:off x="1531927" y="2598356"/>
            <a:ext cx="8172241" cy="44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Class_1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/>
          </p:nvPr>
        </p:nvGraphicFramePr>
        <p:xfrm>
          <a:off x="1373243" y="2905486"/>
          <a:ext cx="8013557" cy="4125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60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Class_2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1531927" y="2826144"/>
          <a:ext cx="7696188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21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Class_3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611269" y="2746802"/>
          <a:ext cx="7537504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1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Class_4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531927" y="2588118"/>
          <a:ext cx="7616846" cy="4522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68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Class_5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611269" y="2588118"/>
          <a:ext cx="7696188" cy="4601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75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373243" y="2588118"/>
          <a:ext cx="7934215" cy="4522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smtClean="0">
                <a:solidFill>
                  <a:prstClr val="black"/>
                </a:solidFill>
              </a:rPr>
              <a:t>Class_6</a:t>
            </a:r>
            <a:r>
              <a:rPr lang="ko-KR" altLang="en-US" sz="2204" smtClean="0">
                <a:solidFill>
                  <a:prstClr val="black"/>
                </a:solidFill>
              </a:rPr>
              <a:t>의 </a:t>
            </a:r>
            <a:r>
              <a:rPr lang="ko-KR" altLang="en-US" sz="2204" dirty="0">
                <a:solidFill>
                  <a:prstClr val="black"/>
                </a:solidFill>
              </a:rPr>
              <a:t>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123997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12900" y="1492250"/>
            <a:ext cx="9067800" cy="276999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altLang="ko-KR" dirty="0" smtClean="0"/>
              <a:t>Download for Windows </a:t>
            </a:r>
            <a:r>
              <a:rPr lang="ko-KR" altLang="en-US" dirty="0" smtClean="0"/>
              <a:t>클릭</a:t>
            </a:r>
            <a:r>
              <a:rPr lang="en-US" altLang="ko-KR" dirty="0"/>
              <a:t> </a:t>
            </a:r>
            <a:r>
              <a:rPr lang="en-US" altLang="ko-KR" dirty="0" smtClean="0"/>
              <a:t>*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사용자는 해당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 클릭</a:t>
            </a:r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956542"/>
            <a:ext cx="5825536" cy="504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150218" y="3857592"/>
            <a:ext cx="1660068" cy="21121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3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94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Class_7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452585" y="2588118"/>
          <a:ext cx="7696188" cy="4522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25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Class_8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/>
          </p:nvPr>
        </p:nvGraphicFramePr>
        <p:xfrm>
          <a:off x="1452585" y="2428097"/>
          <a:ext cx="7854873" cy="4682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93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Class_9</a:t>
            </a:r>
            <a:r>
              <a:rPr lang="ko-KR" altLang="en-US" sz="2204" dirty="0">
                <a:solidFill>
                  <a:prstClr val="black"/>
                </a:solidFill>
              </a:rPr>
              <a:t>의 평균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452585" y="2667460"/>
          <a:ext cx="7854873" cy="4522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0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improve performance?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8375725" cy="39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ko-KR" altLang="en-US" sz="2204" dirty="0">
                <a:solidFill>
                  <a:prstClr val="black"/>
                </a:solidFill>
              </a:rPr>
              <a:t>각  </a:t>
            </a:r>
            <a:r>
              <a:rPr lang="en-US" altLang="ko-KR" sz="2204" dirty="0">
                <a:solidFill>
                  <a:prstClr val="black"/>
                </a:solidFill>
              </a:rPr>
              <a:t>feature </a:t>
            </a:r>
            <a:r>
              <a:rPr lang="ko-KR" altLang="en-US" sz="2204" dirty="0">
                <a:solidFill>
                  <a:prstClr val="black"/>
                </a:solidFill>
              </a:rPr>
              <a:t>별로 특정 </a:t>
            </a:r>
            <a:r>
              <a:rPr lang="en-US" altLang="ko-KR" sz="2204" dirty="0">
                <a:solidFill>
                  <a:prstClr val="black"/>
                </a:solidFill>
              </a:rPr>
              <a:t>class</a:t>
            </a:r>
            <a:r>
              <a:rPr lang="ko-KR" altLang="en-US" sz="2204" dirty="0">
                <a:solidFill>
                  <a:prstClr val="black"/>
                </a:solidFill>
              </a:rPr>
              <a:t>가</a:t>
            </a:r>
            <a:r>
              <a:rPr lang="en-US" altLang="ko-KR" sz="2204" dirty="0">
                <a:solidFill>
                  <a:prstClr val="black"/>
                </a:solidFill>
              </a:rPr>
              <a:t> </a:t>
            </a:r>
            <a:r>
              <a:rPr lang="ko-KR" altLang="en-US" sz="2204" dirty="0">
                <a:solidFill>
                  <a:prstClr val="black"/>
                </a:solidFill>
              </a:rPr>
              <a:t>큰 </a:t>
            </a:r>
            <a:r>
              <a:rPr lang="en-US" altLang="ko-KR" sz="2204" dirty="0">
                <a:solidFill>
                  <a:prstClr val="black"/>
                </a:solidFill>
              </a:rPr>
              <a:t>weight</a:t>
            </a:r>
            <a:r>
              <a:rPr lang="ko-KR" altLang="en-US" sz="2204" dirty="0">
                <a:solidFill>
                  <a:prstClr val="black"/>
                </a:solidFill>
              </a:rPr>
              <a:t>를 가짐을 알 수 있었음</a:t>
            </a:r>
            <a:endParaRPr lang="en-US" altLang="ko-KR" sz="2204" dirty="0">
              <a:solidFill>
                <a:prstClr val="black"/>
              </a:solidFill>
            </a:endParaRP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1293901" y="2667460"/>
          <a:ext cx="8328466" cy="4601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308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KN</a:t>
            </a:r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8375725" cy="86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ko-KR" altLang="en-US" sz="2204" dirty="0">
                <a:solidFill>
                  <a:prstClr val="black"/>
                </a:solidFill>
              </a:rPr>
              <a:t>제품과 클래스 간  </a:t>
            </a:r>
            <a:r>
              <a:rPr lang="ko-KR" altLang="en-US" sz="2204" dirty="0" err="1">
                <a:solidFill>
                  <a:prstClr val="black"/>
                </a:solidFill>
              </a:rPr>
              <a:t>유사도를</a:t>
            </a:r>
            <a:r>
              <a:rPr lang="ko-KR" altLang="en-US" sz="2204" dirty="0">
                <a:solidFill>
                  <a:prstClr val="black"/>
                </a:solidFill>
              </a:rPr>
              <a:t> 구하기 위한 알고리즘으로 </a:t>
            </a:r>
            <a:r>
              <a:rPr lang="en-US" altLang="ko-KR" sz="2204" dirty="0">
                <a:solidFill>
                  <a:prstClr val="black"/>
                </a:solidFill>
              </a:rPr>
              <a:t>KNN </a:t>
            </a:r>
            <a:r>
              <a:rPr lang="ko-KR" altLang="en-US" sz="2204" dirty="0">
                <a:solidFill>
                  <a:prstClr val="black"/>
                </a:solidFill>
              </a:rPr>
              <a:t>적용</a:t>
            </a:r>
            <a:endParaRPr lang="en-US" altLang="ko-KR" sz="2204" dirty="0">
              <a:solidFill>
                <a:prstClr val="black"/>
              </a:solidFill>
            </a:endParaRPr>
          </a:p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ko-KR" altLang="en-US" sz="2204" dirty="0" err="1">
                <a:solidFill>
                  <a:prstClr val="black"/>
                </a:solidFill>
              </a:rPr>
              <a:t>유클리디안</a:t>
            </a:r>
            <a:r>
              <a:rPr lang="ko-KR" altLang="en-US" sz="2204" dirty="0">
                <a:solidFill>
                  <a:prstClr val="black"/>
                </a:solidFill>
              </a:rPr>
              <a:t> </a:t>
            </a:r>
            <a:r>
              <a:rPr lang="en-US" altLang="ko-KR" sz="2204" dirty="0">
                <a:solidFill>
                  <a:prstClr val="black"/>
                </a:solidFill>
              </a:rPr>
              <a:t>Distance</a:t>
            </a:r>
            <a:r>
              <a:rPr lang="ko-KR" altLang="en-US" sz="2204" dirty="0">
                <a:solidFill>
                  <a:prstClr val="black"/>
                </a:solidFill>
              </a:rPr>
              <a:t>를 통해 계산</a:t>
            </a:r>
            <a:endParaRPr lang="en-US" altLang="ko-KR" sz="2204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85" y="2912394"/>
            <a:ext cx="8064433" cy="403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KNN + Critical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7123" y="2191407"/>
            <a:ext cx="8564033" cy="4463373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93900" y="2038687"/>
            <a:ext cx="7537504" cy="86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KNN</a:t>
            </a:r>
            <a:r>
              <a:rPr lang="ko-KR" altLang="en-US" sz="2204" dirty="0">
                <a:solidFill>
                  <a:prstClr val="black"/>
                </a:solidFill>
              </a:rPr>
              <a:t>을 통한 </a:t>
            </a:r>
            <a:r>
              <a:rPr lang="en-US" altLang="ko-KR" sz="2204" dirty="0">
                <a:solidFill>
                  <a:prstClr val="black"/>
                </a:solidFill>
              </a:rPr>
              <a:t>1</a:t>
            </a:r>
            <a:r>
              <a:rPr lang="ko-KR" altLang="en-US" sz="2204" dirty="0">
                <a:solidFill>
                  <a:prstClr val="black"/>
                </a:solidFill>
              </a:rPr>
              <a:t>차 분류</a:t>
            </a:r>
            <a:r>
              <a:rPr lang="en-US" altLang="ko-KR" sz="2204" dirty="0">
                <a:solidFill>
                  <a:prstClr val="black"/>
                </a:solidFill>
              </a:rPr>
              <a:t> -&gt; </a:t>
            </a:r>
            <a:r>
              <a:rPr lang="ko-KR" altLang="en-US" sz="2204" dirty="0">
                <a:solidFill>
                  <a:prstClr val="black"/>
                </a:solidFill>
              </a:rPr>
              <a:t>주요</a:t>
            </a:r>
            <a:r>
              <a:rPr lang="en-US" altLang="ko-KR" sz="2204" dirty="0">
                <a:solidFill>
                  <a:prstClr val="black"/>
                </a:solidFill>
              </a:rPr>
              <a:t> feature</a:t>
            </a:r>
            <a:r>
              <a:rPr lang="ko-KR" altLang="en-US" sz="2204" dirty="0">
                <a:solidFill>
                  <a:prstClr val="black"/>
                </a:solidFill>
              </a:rPr>
              <a:t>를 통한 </a:t>
            </a:r>
            <a:r>
              <a:rPr lang="en-US" altLang="ko-KR" sz="2204" dirty="0">
                <a:solidFill>
                  <a:prstClr val="black"/>
                </a:solidFill>
              </a:rPr>
              <a:t>2</a:t>
            </a:r>
            <a:r>
              <a:rPr lang="ko-KR" altLang="en-US" sz="2204" dirty="0">
                <a:solidFill>
                  <a:prstClr val="black"/>
                </a:solidFill>
              </a:rPr>
              <a:t>차 분류</a:t>
            </a:r>
            <a:endParaRPr lang="en-US" altLang="ko-KR" sz="2204" dirty="0">
              <a:solidFill>
                <a:prstClr val="black"/>
              </a:solidFill>
            </a:endParaRPr>
          </a:p>
          <a:p>
            <a:pPr marL="201515" indent="-201515">
              <a:lnSpc>
                <a:spcPct val="90000"/>
              </a:lnSpc>
              <a:spcBef>
                <a:spcPts val="1322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ko-KR" sz="2204" dirty="0">
                <a:solidFill>
                  <a:prstClr val="black"/>
                </a:solidFill>
              </a:rPr>
              <a:t>2</a:t>
            </a:r>
            <a:r>
              <a:rPr lang="ko-KR" altLang="en-US" sz="2204" dirty="0">
                <a:solidFill>
                  <a:prstClr val="black"/>
                </a:solidFill>
              </a:rPr>
              <a:t>차 분류 기각 시 </a:t>
            </a:r>
            <a:r>
              <a:rPr lang="en-US" altLang="ko-KR" sz="2204" dirty="0">
                <a:solidFill>
                  <a:prstClr val="black"/>
                </a:solidFill>
              </a:rPr>
              <a:t>1</a:t>
            </a:r>
            <a:r>
              <a:rPr lang="ko-KR" altLang="en-US" sz="2204" dirty="0">
                <a:solidFill>
                  <a:prstClr val="black"/>
                </a:solidFill>
              </a:rPr>
              <a:t>차 분류의 다음 클래스로 이동 </a:t>
            </a:r>
            <a:endParaRPr lang="en-US" altLang="ko-KR" sz="2204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32" y="2991109"/>
            <a:ext cx="8064433" cy="41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20750" y="1644650"/>
            <a:ext cx="9082489" cy="3077766"/>
          </a:xfrm>
          <a:prstGeom prst="rect">
            <a:avLst/>
          </a:prstGeom>
        </p:spPr>
        <p:txBody>
          <a:bodyPr/>
          <a:lstStyle/>
          <a:p>
            <a:r>
              <a:rPr lang="en-US" altLang="ko-KR" sz="3000" dirty="0" smtClean="0"/>
              <a:t>Otto </a:t>
            </a:r>
            <a:r>
              <a:rPr lang="ko-KR" altLang="en-US" sz="3000" dirty="0" smtClean="0"/>
              <a:t>분류 문제</a:t>
            </a:r>
            <a:endParaRPr lang="en-US" altLang="ko-KR" sz="30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pPr marL="514350" indent="-514350" algn="l">
              <a:buAutoNum type="arabicPeriod"/>
            </a:pPr>
            <a:r>
              <a:rPr lang="ko-KR" altLang="en-US" sz="3500" dirty="0" smtClean="0"/>
              <a:t>직접 엑셀 파일을 만져보세요</a:t>
            </a:r>
            <a:endParaRPr lang="en-US" altLang="ko-KR" sz="3500" dirty="0" smtClean="0"/>
          </a:p>
          <a:p>
            <a:pPr marL="514350" indent="-514350" algn="l">
              <a:buAutoNum type="arabicPeriod"/>
            </a:pPr>
            <a:r>
              <a:rPr lang="en-US" altLang="ko-KR" sz="3500" dirty="0" smtClean="0"/>
              <a:t>KNN</a:t>
            </a:r>
            <a:r>
              <a:rPr lang="ko-KR" altLang="en-US" sz="3500" dirty="0" smtClean="0"/>
              <a:t>을 이용하세요</a:t>
            </a:r>
            <a:endParaRPr lang="en-US" altLang="ko-KR" sz="3500" dirty="0" smtClean="0"/>
          </a:p>
        </p:txBody>
      </p:sp>
    </p:spTree>
    <p:extLst>
      <p:ext uri="{BB962C8B-B14F-4D97-AF65-F5344CB8AC3E}">
        <p14:creationId xmlns:p14="http://schemas.microsoft.com/office/powerpoint/2010/main" val="33136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239302"/>
            <a:ext cx="9067800" cy="553998"/>
          </a:xfrm>
          <a:prstGeom prst="rect">
            <a:avLst/>
          </a:prstGeo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Base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639257"/>
            <a:ext cx="5871319" cy="508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3594823" y="2936648"/>
            <a:ext cx="437148" cy="21121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3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2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50" y="1339850"/>
            <a:ext cx="9067800" cy="405348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altLang="ko-KR" dirty="0" smtClean="0"/>
              <a:t>Download R </a:t>
            </a:r>
            <a:r>
              <a:rPr lang="en-US" altLang="ko-KR" dirty="0" err="1" smtClean="0"/>
              <a:t>x.xx.x</a:t>
            </a:r>
            <a:r>
              <a:rPr lang="en-US" altLang="ko-KR" dirty="0" smtClean="0"/>
              <a:t> for Windows </a:t>
            </a:r>
            <a:r>
              <a:rPr lang="ko-KR" altLang="en-US" dirty="0" smtClean="0"/>
              <a:t>클릭</a:t>
            </a:r>
            <a:r>
              <a:rPr lang="en-US" altLang="ko-KR" dirty="0"/>
              <a:t> </a:t>
            </a:r>
            <a:r>
              <a:rPr lang="ko-KR" altLang="en-US" dirty="0" smtClean="0"/>
              <a:t>이후 다운로드 받아 실행하면 바로 설치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797050"/>
            <a:ext cx="5671086" cy="491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3606038" y="2882138"/>
            <a:ext cx="2008683" cy="21121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3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06449" y="1366714"/>
            <a:ext cx="9067800" cy="38472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dirty="0">
                <a:latin typeface="+mn-lt"/>
                <a:cs typeface="+mn-cs"/>
              </a:rPr>
              <a:t>프로그램 그룹에서 </a:t>
            </a:r>
            <a:r>
              <a:rPr lang="en-US" altLang="ko-KR" sz="2500" dirty="0">
                <a:latin typeface="+mn-lt"/>
                <a:cs typeface="+mn-cs"/>
              </a:rPr>
              <a:t>R</a:t>
            </a:r>
            <a:r>
              <a:rPr lang="ko-KR" altLang="en-US" sz="2500" dirty="0">
                <a:latin typeface="+mn-lt"/>
                <a:cs typeface="+mn-cs"/>
              </a:rPr>
              <a:t>을 찾고 그 </a:t>
            </a:r>
            <a:r>
              <a:rPr lang="ko-KR" altLang="en-US" sz="2500" dirty="0" smtClean="0">
                <a:latin typeface="+mn-lt"/>
                <a:cs typeface="+mn-cs"/>
              </a:rPr>
              <a:t>아래의 </a:t>
            </a:r>
            <a:r>
              <a:rPr lang="en-US" altLang="ko-KR" sz="2500" dirty="0" smtClean="0">
                <a:latin typeface="+mn-lt"/>
                <a:cs typeface="+mn-cs"/>
              </a:rPr>
              <a:t>“</a:t>
            </a:r>
            <a:r>
              <a:rPr lang="en-US" altLang="ko-KR" sz="2500" dirty="0">
                <a:latin typeface="+mn-lt"/>
                <a:cs typeface="+mn-cs"/>
              </a:rPr>
              <a:t>R </a:t>
            </a:r>
            <a:r>
              <a:rPr lang="en-US" altLang="ko-KR" sz="2500" dirty="0" err="1">
                <a:latin typeface="+mn-lt"/>
                <a:cs typeface="+mn-cs"/>
              </a:rPr>
              <a:t>x.xx.x</a:t>
            </a:r>
            <a:r>
              <a:rPr lang="en-US" altLang="ko-KR" sz="2500" dirty="0">
                <a:latin typeface="+mn-lt"/>
                <a:cs typeface="+mn-cs"/>
              </a:rPr>
              <a:t>” </a:t>
            </a:r>
            <a:r>
              <a:rPr lang="ko-KR" altLang="en-US" sz="2500" dirty="0">
                <a:latin typeface="+mn-lt"/>
                <a:cs typeface="+mn-cs"/>
              </a:rPr>
              <a:t>클릭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2254250"/>
            <a:ext cx="4313502" cy="391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973818" y="2805938"/>
            <a:ext cx="2008683" cy="21121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3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4294967295"/>
          </p:nvPr>
        </p:nvSpPr>
        <p:spPr>
          <a:xfrm>
            <a:off x="9150350" y="7226177"/>
            <a:ext cx="2844076" cy="40231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R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9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</TotalTime>
  <Words>1528</Words>
  <Application>Microsoft Office PowerPoint</Application>
  <PresentationFormat>Custom</PresentationFormat>
  <Paragraphs>522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R Programming</vt:lpstr>
      <vt:lpstr>Contents    1. R 설치 및 실행   2. R 활용   3. Otto 실습   </vt:lpstr>
      <vt:lpstr>   1. R 설치 및 실행  </vt:lpstr>
      <vt:lpstr>R 설치</vt:lpstr>
      <vt:lpstr>R 설치</vt:lpstr>
      <vt:lpstr>R 설치</vt:lpstr>
      <vt:lpstr>R 설치</vt:lpstr>
      <vt:lpstr>R 설치</vt:lpstr>
      <vt:lpstr>R 실행하기</vt:lpstr>
      <vt:lpstr>R과 친해지자</vt:lpstr>
      <vt:lpstr>R 기본명령어</vt:lpstr>
      <vt:lpstr>R 기본명령어</vt:lpstr>
      <vt:lpstr>R 기본명령어</vt:lpstr>
      <vt:lpstr>계산기로써의 R</vt:lpstr>
      <vt:lpstr>계산기로써의 R</vt:lpstr>
      <vt:lpstr>상수와 변수</vt:lpstr>
      <vt:lpstr>상수와 변수</vt:lpstr>
      <vt:lpstr>Vector : 자주 사용되는 자료형</vt:lpstr>
      <vt:lpstr>Vector</vt:lpstr>
      <vt:lpstr>Vector 연산</vt:lpstr>
      <vt:lpstr>Vector 연산</vt:lpstr>
      <vt:lpstr>다른 방법으로 Vector 만들기</vt:lpstr>
      <vt:lpstr>다른 방법으로 Vector 만들기</vt:lpstr>
      <vt:lpstr>다른 방법으로 Vector 만들기</vt:lpstr>
      <vt:lpstr>Vector 특정 원소 추출</vt:lpstr>
      <vt:lpstr>   2. R 활용 &amp; 실습  </vt:lpstr>
      <vt:lpstr>데이터 분석 과정은?    1. 데이터 탐색  2. 전처리  3. 예측 모델 적용  4. 모델 평가   </vt:lpstr>
      <vt:lpstr>1. 데이터 탐색</vt:lpstr>
      <vt:lpstr>1. 데이터 탐색</vt:lpstr>
      <vt:lpstr>1. 데이터 탐색</vt:lpstr>
      <vt:lpstr>1. 데이터 탐색</vt:lpstr>
      <vt:lpstr>1. 데이터 탐색</vt:lpstr>
      <vt:lpstr>1. 데이터 탐색</vt:lpstr>
      <vt:lpstr>2. 전처리</vt:lpstr>
      <vt:lpstr>2. 전처리</vt:lpstr>
      <vt:lpstr>2. 전처리</vt:lpstr>
      <vt:lpstr>2. 전처리</vt:lpstr>
      <vt:lpstr>2. 전처리</vt:lpstr>
      <vt:lpstr>2. 전처리</vt:lpstr>
      <vt:lpstr>2. 전처리</vt:lpstr>
      <vt:lpstr>2. 전처리</vt:lpstr>
      <vt:lpstr>3. 예측 모형</vt:lpstr>
      <vt:lpstr>3. 예측 모형</vt:lpstr>
      <vt:lpstr>3. 예측 모형</vt:lpstr>
      <vt:lpstr>4. 모델 평가 방법</vt:lpstr>
      <vt:lpstr>4. 모델 평가 방법</vt:lpstr>
      <vt:lpstr>PowerPoint Presentation</vt:lpstr>
      <vt:lpstr>What is problem?</vt:lpstr>
      <vt:lpstr>What is problem?</vt:lpstr>
      <vt:lpstr>Why?</vt:lpstr>
      <vt:lpstr>Data set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How to improve performance?</vt:lpstr>
      <vt:lpstr>KNN</vt:lpstr>
      <vt:lpstr>KNN + Critical features</vt:lpstr>
      <vt:lpstr>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- 7월-4.오픈소스 통계분석 R의 이해.ppt [호환 모드]</dc:title>
  <dc:creator>mostcnc</dc:creator>
  <cp:lastModifiedBy>Windows 사용자</cp:lastModifiedBy>
  <cp:revision>260</cp:revision>
  <dcterms:created xsi:type="dcterms:W3CDTF">2015-05-28T06:36:55Z</dcterms:created>
  <dcterms:modified xsi:type="dcterms:W3CDTF">2017-04-06T15:28:26Z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2012-07-23T00:00:00Z</vt:filetime>
  </property>
  <property fmtid="{D5CDD505-2E9C-101B-9397-08002B2CF9AE}" pid="3" name="Creator">
    <vt:lpwstr>Haansoft PDF 1.3.0.410</vt:lpwstr>
  </property>
  <property fmtid="{D5CDD505-2E9C-101B-9397-08002B2CF9AE}" pid="4" name="LastSaved">
    <vt:filetime>2015-05-28T00:00:00Z</vt:filetime>
  </property>
</Properties>
</file>